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Arimo"/>
      <p:bold r:id="rId17"/>
      <p:boldItalic r:id="rId18"/>
    </p:embeddedFont>
    <p:embeddedFont>
      <p:font typeface="Poppins"/>
      <p:bold r:id="rId19"/>
      <p:boldItalic r:id="rId20"/>
    </p:embeddedFont>
    <p:embeddedFont>
      <p:font typeface="Poppins Medium"/>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5" roundtripDataSignature="AMtx7miBWDe90MzU4aEDsN2jx62OPnd9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oldItalic.fntdata"/><Relationship Id="rId22" Type="http://schemas.openxmlformats.org/officeDocument/2006/relationships/font" Target="fonts/PoppinsMedium-bold.fntdata"/><Relationship Id="rId21" Type="http://schemas.openxmlformats.org/officeDocument/2006/relationships/font" Target="fonts/PoppinsMedium-regular.fntdata"/><Relationship Id="rId24" Type="http://schemas.openxmlformats.org/officeDocument/2006/relationships/font" Target="fonts/PoppinsMedium-boldItalic.fntdata"/><Relationship Id="rId23" Type="http://schemas.openxmlformats.org/officeDocument/2006/relationships/font" Target="fonts/Poppins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rimo-bold.fntdata"/><Relationship Id="rId16" Type="http://schemas.openxmlformats.org/officeDocument/2006/relationships/slide" Target="slides/slide11.xml"/><Relationship Id="rId19" Type="http://schemas.openxmlformats.org/officeDocument/2006/relationships/font" Target="fonts/Poppins-bold.fntdata"/><Relationship Id="rId18" Type="http://schemas.openxmlformats.org/officeDocument/2006/relationships/font" Target="fonts/Arim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2"/>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1"/>
          <p:cNvSpPr/>
          <p:nvPr>
            <p:ph idx="2" type="pic"/>
          </p:nvPr>
        </p:nvSpPr>
        <p:spPr>
          <a:xfrm>
            <a:off x="1792288" y="612775"/>
            <a:ext cx="5486400" cy="4114800"/>
          </a:xfrm>
          <a:prstGeom prst="rect">
            <a:avLst/>
          </a:prstGeom>
          <a:noFill/>
          <a:ln>
            <a:noFill/>
          </a:ln>
        </p:spPr>
      </p:sp>
      <p:sp>
        <p:nvSpPr>
          <p:cNvPr id="64" name="Google Shape;64;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AEA4"/>
        </a:soli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rot="-2896055">
            <a:off x="4822660" y="4596266"/>
            <a:ext cx="7844367" cy="7844367"/>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6762787" y="4877008"/>
            <a:ext cx="4809571" cy="5409537"/>
          </a:xfrm>
          <a:prstGeom prst="rect">
            <a:avLst/>
          </a:prstGeom>
          <a:noFill/>
          <a:ln>
            <a:noFill/>
          </a:ln>
        </p:spPr>
      </p:pic>
      <p:pic>
        <p:nvPicPr>
          <p:cNvPr id="86" name="Google Shape;86;p1"/>
          <p:cNvPicPr preferRelativeResize="0"/>
          <p:nvPr/>
        </p:nvPicPr>
        <p:blipFill rotWithShape="1">
          <a:blip r:embed="rId5">
            <a:alphaModFix/>
          </a:blip>
          <a:srcRect b="0" l="0" r="0" t="0"/>
          <a:stretch/>
        </p:blipFill>
        <p:spPr>
          <a:xfrm>
            <a:off x="1766108" y="4877008"/>
            <a:ext cx="4652202" cy="5409537"/>
          </a:xfrm>
          <a:prstGeom prst="rect">
            <a:avLst/>
          </a:prstGeom>
          <a:noFill/>
          <a:ln>
            <a:noFill/>
          </a:ln>
        </p:spPr>
      </p:pic>
      <p:pic>
        <p:nvPicPr>
          <p:cNvPr id="87" name="Google Shape;87;p1"/>
          <p:cNvPicPr preferRelativeResize="0"/>
          <p:nvPr/>
        </p:nvPicPr>
        <p:blipFill rotWithShape="1">
          <a:blip r:embed="rId6">
            <a:alphaModFix/>
          </a:blip>
          <a:srcRect b="0" l="0" r="0" t="0"/>
          <a:stretch/>
        </p:blipFill>
        <p:spPr>
          <a:xfrm>
            <a:off x="11936002" y="4877008"/>
            <a:ext cx="5479274" cy="5409537"/>
          </a:xfrm>
          <a:prstGeom prst="rect">
            <a:avLst/>
          </a:prstGeom>
          <a:noFill/>
          <a:ln>
            <a:noFill/>
          </a:ln>
        </p:spPr>
      </p:pic>
      <p:grpSp>
        <p:nvGrpSpPr>
          <p:cNvPr id="88" name="Google Shape;88;p1"/>
          <p:cNvGrpSpPr/>
          <p:nvPr/>
        </p:nvGrpSpPr>
        <p:grpSpPr>
          <a:xfrm>
            <a:off x="3536349" y="746061"/>
            <a:ext cx="11139300" cy="3432741"/>
            <a:chOff x="0" y="11434"/>
            <a:chExt cx="14852400" cy="4576989"/>
          </a:xfrm>
        </p:grpSpPr>
        <p:sp>
          <p:nvSpPr>
            <p:cNvPr id="89" name="Google Shape;89;p1"/>
            <p:cNvSpPr txBox="1"/>
            <p:nvPr/>
          </p:nvSpPr>
          <p:spPr>
            <a:xfrm>
              <a:off x="0" y="11434"/>
              <a:ext cx="14852400" cy="3618300"/>
            </a:xfrm>
            <a:prstGeom prst="rect">
              <a:avLst/>
            </a:prstGeom>
            <a:noFill/>
            <a:ln>
              <a:noFill/>
            </a:ln>
          </p:spPr>
          <p:txBody>
            <a:bodyPr anchorCtr="0" anchor="t" bIns="0" lIns="0" spcFirstLastPara="1" rIns="0" wrap="square" tIns="0">
              <a:spAutoFit/>
            </a:bodyPr>
            <a:lstStyle/>
            <a:p>
              <a:pPr indent="0" lvl="0" marL="0" marR="0" rtl="0" algn="ctr">
                <a:lnSpc>
                  <a:spcPct val="120020"/>
                </a:lnSpc>
                <a:spcBef>
                  <a:spcPts val="0"/>
                </a:spcBef>
                <a:spcAft>
                  <a:spcPts val="0"/>
                </a:spcAft>
                <a:buNone/>
              </a:pPr>
              <a:r>
                <a:rPr b="1" i="0" lang="en-US" sz="8012" u="sng" cap="none" strike="noStrike">
                  <a:solidFill>
                    <a:srgbClr val="FFFFFF"/>
                  </a:solidFill>
                  <a:latin typeface="Poppins"/>
                  <a:ea typeface="Poppins"/>
                  <a:cs typeface="Poppins"/>
                  <a:sym typeface="Poppins"/>
                </a:rPr>
                <a:t>Bienvenidos y Bienvenidas</a:t>
              </a:r>
              <a:endParaRPr/>
            </a:p>
          </p:txBody>
        </p:sp>
        <p:sp>
          <p:nvSpPr>
            <p:cNvPr id="90" name="Google Shape;90;p1"/>
            <p:cNvSpPr txBox="1"/>
            <p:nvPr/>
          </p:nvSpPr>
          <p:spPr>
            <a:xfrm>
              <a:off x="2359100" y="3831823"/>
              <a:ext cx="10134300" cy="756600"/>
            </a:xfrm>
            <a:prstGeom prst="rect">
              <a:avLst/>
            </a:prstGeom>
            <a:noFill/>
            <a:ln>
              <a:noFill/>
            </a:ln>
          </p:spPr>
          <p:txBody>
            <a:bodyPr anchorCtr="0" anchor="t" bIns="0" lIns="0" spcFirstLastPara="1" rIns="0" wrap="square" tIns="0">
              <a:spAutoFit/>
            </a:bodyPr>
            <a:lstStyle/>
            <a:p>
              <a:pPr indent="0" lvl="0" marL="0" marR="0" rtl="0" algn="ctr">
                <a:lnSpc>
                  <a:spcPct val="120016"/>
                </a:lnSpc>
                <a:spcBef>
                  <a:spcPts val="0"/>
                </a:spcBef>
                <a:spcAft>
                  <a:spcPts val="0"/>
                </a:spcAft>
                <a:buNone/>
              </a:pPr>
              <a:r>
                <a:rPr b="1" i="0" lang="en-US" sz="3687" u="none" cap="none" strike="noStrike">
                  <a:solidFill>
                    <a:srgbClr val="FFFFFF"/>
                  </a:solidFill>
                  <a:latin typeface="Poppins"/>
                  <a:ea typeface="Poppins"/>
                  <a:cs typeface="Poppins"/>
                  <a:sym typeface="Poppins"/>
                </a:rPr>
                <a:t>¿Cómo están?</a:t>
              </a:r>
              <a:endParaRPr/>
            </a:p>
          </p:txBody>
        </p:sp>
      </p:grpSp>
      <p:sp>
        <p:nvSpPr>
          <p:cNvPr id="91" name="Google Shape;91;p1"/>
          <p:cNvSpPr txBox="1"/>
          <p:nvPr/>
        </p:nvSpPr>
        <p:spPr>
          <a:xfrm rot="-5400000">
            <a:off x="-1400658" y="4291763"/>
            <a:ext cx="4411466" cy="1252221"/>
          </a:xfrm>
          <a:prstGeom prst="rect">
            <a:avLst/>
          </a:prstGeom>
          <a:noFill/>
          <a:ln>
            <a:noFill/>
          </a:ln>
        </p:spPr>
        <p:txBody>
          <a:bodyPr anchorCtr="0" anchor="t" bIns="0" lIns="0" spcFirstLastPara="1" rIns="0" wrap="square" tIns="0">
            <a:spAutoFit/>
          </a:bodyPr>
          <a:lstStyle/>
          <a:p>
            <a:pPr indent="0" lvl="0" marL="0" marR="0" rtl="0" algn="l">
              <a:lnSpc>
                <a:spcPct val="140016"/>
              </a:lnSpc>
              <a:spcBef>
                <a:spcPts val="0"/>
              </a:spcBef>
              <a:spcAft>
                <a:spcPts val="0"/>
              </a:spcAft>
              <a:buNone/>
            </a:pPr>
            <a:r>
              <a:rPr b="0" i="0" lang="en-US" sz="2499" u="none" cap="none" strike="noStrike">
                <a:solidFill>
                  <a:srgbClr val="FFFFFF"/>
                </a:solidFill>
                <a:latin typeface="Poppins Medium"/>
                <a:ea typeface="Poppins Medium"/>
                <a:cs typeface="Poppins Medium"/>
                <a:sym typeface="Poppins Medium"/>
              </a:rPr>
              <a:t>PSICÓLOGA EDUCACIONAL</a:t>
            </a:r>
            <a:endParaRPr/>
          </a:p>
          <a:p>
            <a:pPr indent="0" lvl="0" marL="0" marR="0" rtl="0" algn="l">
              <a:lnSpc>
                <a:spcPct val="140016"/>
              </a:lnSpc>
              <a:spcBef>
                <a:spcPts val="0"/>
              </a:spcBef>
              <a:spcAft>
                <a:spcPts val="0"/>
              </a:spcAft>
              <a:buNone/>
            </a:pPr>
            <a:r>
              <a:rPr b="0" i="0" lang="en-US" sz="2399" u="none" cap="none" strike="noStrike">
                <a:solidFill>
                  <a:srgbClr val="FFFFFF"/>
                </a:solidFill>
                <a:latin typeface="Poppins Medium"/>
                <a:ea typeface="Poppins Medium"/>
                <a:cs typeface="Poppins Medium"/>
                <a:sym typeface="Poppins Medium"/>
              </a:rPr>
              <a:t> JULIETTE SAGUEZ</a:t>
            </a:r>
            <a:endParaRPr/>
          </a:p>
          <a:p>
            <a:pPr indent="0" lvl="0" marL="0" marR="0" rtl="0" algn="l">
              <a:lnSpc>
                <a:spcPct val="140016"/>
              </a:lnSpc>
              <a:spcBef>
                <a:spcPts val="0"/>
              </a:spcBef>
              <a:spcAft>
                <a:spcPts val="0"/>
              </a:spcAft>
              <a:buNone/>
            </a:pPr>
            <a:r>
              <a:rPr b="0" i="0" lang="en-US" sz="2399" u="none" cap="none" strike="noStrike">
                <a:solidFill>
                  <a:srgbClr val="FFFFFF"/>
                </a:solidFill>
                <a:latin typeface="Poppins Medium"/>
                <a:ea typeface="Poppins Medium"/>
                <a:cs typeface="Poppins Medium"/>
                <a:sym typeface="Poppins Medium"/>
              </a:rPr>
              <a:t>COLEGIO CUMBRES DE NOS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AE5"/>
        </a:solidFill>
      </p:bgPr>
    </p:bg>
    <p:spTree>
      <p:nvGrpSpPr>
        <p:cNvPr id="213" name="Shape 213"/>
        <p:cNvGrpSpPr/>
        <p:nvPr/>
      </p:nvGrpSpPr>
      <p:grpSpPr>
        <a:xfrm>
          <a:off x="0" y="0"/>
          <a:ext cx="0" cy="0"/>
          <a:chOff x="0" y="0"/>
          <a:chExt cx="0" cy="0"/>
        </a:xfrm>
      </p:grpSpPr>
      <p:grpSp>
        <p:nvGrpSpPr>
          <p:cNvPr id="214" name="Google Shape;214;p10"/>
          <p:cNvGrpSpPr/>
          <p:nvPr/>
        </p:nvGrpSpPr>
        <p:grpSpPr>
          <a:xfrm>
            <a:off x="4636658" y="3443781"/>
            <a:ext cx="9014685" cy="3451655"/>
            <a:chOff x="0" y="302959"/>
            <a:chExt cx="12019579" cy="4602207"/>
          </a:xfrm>
        </p:grpSpPr>
        <p:sp>
          <p:nvSpPr>
            <p:cNvPr id="215" name="Google Shape;215;p10"/>
            <p:cNvSpPr txBox="1"/>
            <p:nvPr/>
          </p:nvSpPr>
          <p:spPr>
            <a:xfrm>
              <a:off x="0" y="302959"/>
              <a:ext cx="12019579" cy="22352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5549" u="none" cap="none" strike="noStrike">
                  <a:solidFill>
                    <a:srgbClr val="DBAEA4"/>
                  </a:solidFill>
                  <a:latin typeface="Poppins"/>
                  <a:ea typeface="Poppins"/>
                  <a:cs typeface="Poppins"/>
                  <a:sym typeface="Poppins"/>
                </a:rPr>
                <a:t>¡Ustedes crean los cambios!</a:t>
              </a:r>
              <a:endParaRPr/>
            </a:p>
          </p:txBody>
        </p:sp>
        <p:sp>
          <p:nvSpPr>
            <p:cNvPr id="216" name="Google Shape;216;p10"/>
            <p:cNvSpPr txBox="1"/>
            <p:nvPr/>
          </p:nvSpPr>
          <p:spPr>
            <a:xfrm>
              <a:off x="461429" y="3505966"/>
              <a:ext cx="11096700" cy="1399200"/>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0" i="0" lang="en-US" sz="3099" u="none" cap="none" strike="noStrike">
                  <a:solidFill>
                    <a:srgbClr val="DBAEA4"/>
                  </a:solidFill>
                  <a:latin typeface="Poppins Medium"/>
                  <a:ea typeface="Poppins Medium"/>
                  <a:cs typeface="Poppins Medium"/>
                  <a:sym typeface="Poppins Medium"/>
                </a:rPr>
                <a:t>No </a:t>
              </a:r>
              <a:r>
                <a:rPr lang="en-US" sz="3099">
                  <a:solidFill>
                    <a:srgbClr val="DBAEA4"/>
                  </a:solidFill>
                  <a:latin typeface="Poppins Medium"/>
                  <a:ea typeface="Poppins Medium"/>
                  <a:cs typeface="Poppins Medium"/>
                  <a:sym typeface="Poppins Medium"/>
                </a:rPr>
                <a:t>pierdan </a:t>
              </a:r>
              <a:r>
                <a:rPr b="0" i="0" lang="en-US" sz="3099" u="none" cap="none" strike="noStrike">
                  <a:solidFill>
                    <a:srgbClr val="DBAEA4"/>
                  </a:solidFill>
                  <a:latin typeface="Poppins Medium"/>
                  <a:ea typeface="Poppins Medium"/>
                  <a:cs typeface="Poppins Medium"/>
                  <a:sym typeface="Poppins Medium"/>
                </a:rPr>
                <a:t>esa oportunidad, utilicen los cambios a su favor.</a:t>
              </a:r>
              <a:endParaRPr/>
            </a:p>
          </p:txBody>
        </p:sp>
      </p:grpSp>
      <p:sp>
        <p:nvSpPr>
          <p:cNvPr id="217" name="Google Shape;217;p10"/>
          <p:cNvSpPr txBox="1"/>
          <p:nvPr/>
        </p:nvSpPr>
        <p:spPr>
          <a:xfrm>
            <a:off x="7678201" y="1028700"/>
            <a:ext cx="2931598" cy="219075"/>
          </a:xfrm>
          <a:prstGeom prst="rect">
            <a:avLst/>
          </a:prstGeom>
          <a:noFill/>
          <a:ln>
            <a:noFill/>
          </a:ln>
        </p:spPr>
        <p:txBody>
          <a:bodyPr anchorCtr="0" anchor="t" bIns="0" lIns="0" spcFirstLastPara="1" rIns="0" wrap="square" tIns="0">
            <a:spAutoFit/>
          </a:bodyPr>
          <a:lstStyle/>
          <a:p>
            <a:pPr indent="0" lvl="0" marL="0" marR="0" rtl="0" algn="l">
              <a:lnSpc>
                <a:spcPct val="120027"/>
              </a:lnSpc>
              <a:spcBef>
                <a:spcPts val="0"/>
              </a:spcBef>
              <a:spcAft>
                <a:spcPts val="0"/>
              </a:spcAft>
              <a:buNone/>
            </a:pPr>
            <a:r>
              <a:rPr b="1" i="0" lang="en-US" sz="1443" u="none" cap="none" strike="noStrike">
                <a:solidFill>
                  <a:srgbClr val="59726D"/>
                </a:solidFill>
                <a:latin typeface="Poppins"/>
                <a:ea typeface="Poppins"/>
                <a:cs typeface="Poppins"/>
                <a:sym typeface="Poppins"/>
              </a:rPr>
              <a:t>JULIETTE SAGUEZ </a:t>
            </a:r>
            <a:endParaRPr/>
          </a:p>
        </p:txBody>
      </p:sp>
      <p:sp>
        <p:nvSpPr>
          <p:cNvPr id="218" name="Google Shape;218;p10"/>
          <p:cNvSpPr txBox="1"/>
          <p:nvPr/>
        </p:nvSpPr>
        <p:spPr>
          <a:xfrm>
            <a:off x="3754609" y="9221470"/>
            <a:ext cx="10778781" cy="240665"/>
          </a:xfrm>
          <a:prstGeom prst="rect">
            <a:avLst/>
          </a:prstGeom>
          <a:noFill/>
          <a:ln>
            <a:noFill/>
          </a:ln>
        </p:spPr>
        <p:txBody>
          <a:bodyPr anchorCtr="0" anchor="t" bIns="0" lIns="0" spcFirstLastPara="1" rIns="0" wrap="square" tIns="0">
            <a:spAutoFit/>
          </a:bodyPr>
          <a:lstStyle/>
          <a:p>
            <a:pPr indent="0" lvl="0" marL="0" marR="0" rtl="0" algn="ctr">
              <a:lnSpc>
                <a:spcPct val="139928"/>
              </a:lnSpc>
              <a:spcBef>
                <a:spcPts val="0"/>
              </a:spcBef>
              <a:spcAft>
                <a:spcPts val="0"/>
              </a:spcAft>
              <a:buNone/>
            </a:pPr>
            <a:r>
              <a:rPr b="0" i="0" lang="en-US" sz="1400" u="none" cap="none" strike="noStrike">
                <a:solidFill>
                  <a:srgbClr val="7C7C86"/>
                </a:solidFill>
                <a:latin typeface="Poppins Medium"/>
                <a:ea typeface="Poppins Medium"/>
                <a:cs typeface="Poppins Medium"/>
                <a:sym typeface="Poppins Medium"/>
              </a:rPr>
              <a:t>COLEGIO CUMBRES DE NOS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AEA4"/>
        </a:solidFill>
      </p:bgPr>
    </p:bg>
    <p:spTree>
      <p:nvGrpSpPr>
        <p:cNvPr id="222" name="Shape 222"/>
        <p:cNvGrpSpPr/>
        <p:nvPr/>
      </p:nvGrpSpPr>
      <p:grpSpPr>
        <a:xfrm>
          <a:off x="0" y="0"/>
          <a:ext cx="0" cy="0"/>
          <a:chOff x="0" y="0"/>
          <a:chExt cx="0" cy="0"/>
        </a:xfrm>
      </p:grpSpPr>
      <p:pic>
        <p:nvPicPr>
          <p:cNvPr id="223" name="Google Shape;223;p11"/>
          <p:cNvPicPr preferRelativeResize="0"/>
          <p:nvPr/>
        </p:nvPicPr>
        <p:blipFill rotWithShape="1">
          <a:blip r:embed="rId3">
            <a:alphaModFix/>
          </a:blip>
          <a:srcRect b="0" l="0" r="0" t="0"/>
          <a:stretch/>
        </p:blipFill>
        <p:spPr>
          <a:xfrm rot="2589892">
            <a:off x="10510849" y="2230791"/>
            <a:ext cx="7445439" cy="7445439"/>
          </a:xfrm>
          <a:prstGeom prst="rect">
            <a:avLst/>
          </a:prstGeom>
          <a:noFill/>
          <a:ln>
            <a:noFill/>
          </a:ln>
        </p:spPr>
      </p:pic>
      <p:pic>
        <p:nvPicPr>
          <p:cNvPr id="224" name="Google Shape;224;p11"/>
          <p:cNvPicPr preferRelativeResize="0"/>
          <p:nvPr/>
        </p:nvPicPr>
        <p:blipFill rotWithShape="1">
          <a:blip r:embed="rId4">
            <a:alphaModFix/>
          </a:blip>
          <a:srcRect b="0" l="0" r="0" t="0"/>
          <a:stretch/>
        </p:blipFill>
        <p:spPr>
          <a:xfrm>
            <a:off x="11971177" y="1331397"/>
            <a:ext cx="4884874" cy="8955603"/>
          </a:xfrm>
          <a:prstGeom prst="rect">
            <a:avLst/>
          </a:prstGeom>
          <a:noFill/>
          <a:ln>
            <a:noFill/>
          </a:ln>
        </p:spPr>
      </p:pic>
      <p:sp>
        <p:nvSpPr>
          <p:cNvPr id="225" name="Google Shape;225;p11"/>
          <p:cNvSpPr txBox="1"/>
          <p:nvPr/>
        </p:nvSpPr>
        <p:spPr>
          <a:xfrm>
            <a:off x="1028700" y="9477375"/>
            <a:ext cx="7619739" cy="240665"/>
          </a:xfrm>
          <a:prstGeom prst="rect">
            <a:avLst/>
          </a:prstGeom>
          <a:noFill/>
          <a:ln>
            <a:noFill/>
          </a:ln>
        </p:spPr>
        <p:txBody>
          <a:bodyPr anchorCtr="0" anchor="t" bIns="0" lIns="0" spcFirstLastPara="1" rIns="0" wrap="square" tIns="0">
            <a:spAutoFit/>
          </a:bodyPr>
          <a:lstStyle/>
          <a:p>
            <a:pPr indent="0" lvl="0" marL="0" marR="0" rtl="0" algn="l">
              <a:lnSpc>
                <a:spcPct val="139928"/>
              </a:lnSpc>
              <a:spcBef>
                <a:spcPts val="0"/>
              </a:spcBef>
              <a:spcAft>
                <a:spcPts val="0"/>
              </a:spcAft>
              <a:buNone/>
            </a:pPr>
            <a:r>
              <a:rPr b="0" i="0" lang="en-US" sz="1400" u="none" cap="none" strike="noStrike">
                <a:solidFill>
                  <a:srgbClr val="FFFFFF"/>
                </a:solidFill>
                <a:latin typeface="Poppins Medium"/>
                <a:ea typeface="Poppins Medium"/>
                <a:cs typeface="Poppins Medium"/>
                <a:sym typeface="Poppins Medium"/>
              </a:rPr>
              <a:t>COLEGIO CUMBRES DE NOS</a:t>
            </a:r>
            <a:endParaRPr/>
          </a:p>
        </p:txBody>
      </p:sp>
      <p:sp>
        <p:nvSpPr>
          <p:cNvPr id="226" name="Google Shape;226;p11"/>
          <p:cNvSpPr txBox="1"/>
          <p:nvPr/>
        </p:nvSpPr>
        <p:spPr>
          <a:xfrm>
            <a:off x="1028700" y="1038225"/>
            <a:ext cx="2931598" cy="219075"/>
          </a:xfrm>
          <a:prstGeom prst="rect">
            <a:avLst/>
          </a:prstGeom>
          <a:noFill/>
          <a:ln>
            <a:noFill/>
          </a:ln>
        </p:spPr>
        <p:txBody>
          <a:bodyPr anchorCtr="0" anchor="t" bIns="0" lIns="0" spcFirstLastPara="1" rIns="0" wrap="square" tIns="0">
            <a:spAutoFit/>
          </a:bodyPr>
          <a:lstStyle/>
          <a:p>
            <a:pPr indent="0" lvl="0" marL="0" marR="0" rtl="0" algn="l">
              <a:lnSpc>
                <a:spcPct val="120025"/>
              </a:lnSpc>
              <a:spcBef>
                <a:spcPts val="0"/>
              </a:spcBef>
              <a:spcAft>
                <a:spcPts val="0"/>
              </a:spcAft>
              <a:buNone/>
            </a:pPr>
            <a:r>
              <a:rPr b="1" i="0" lang="en-US" sz="1543" u="none" cap="none" strike="noStrike">
                <a:solidFill>
                  <a:srgbClr val="FFFFFF"/>
                </a:solidFill>
                <a:latin typeface="Poppins"/>
                <a:ea typeface="Poppins"/>
                <a:cs typeface="Poppins"/>
                <a:sym typeface="Poppins"/>
              </a:rPr>
              <a:t>PS. JULIETTE SAGUEZ</a:t>
            </a:r>
            <a:endParaRPr/>
          </a:p>
        </p:txBody>
      </p:sp>
      <p:grpSp>
        <p:nvGrpSpPr>
          <p:cNvPr id="227" name="Google Shape;227;p11"/>
          <p:cNvGrpSpPr/>
          <p:nvPr/>
        </p:nvGrpSpPr>
        <p:grpSpPr>
          <a:xfrm>
            <a:off x="1028700" y="2818578"/>
            <a:ext cx="10942476" cy="3527869"/>
            <a:chOff x="0" y="1611"/>
            <a:chExt cx="14589970" cy="4703825"/>
          </a:xfrm>
        </p:grpSpPr>
        <p:sp>
          <p:nvSpPr>
            <p:cNvPr id="228" name="Google Shape;228;p11"/>
            <p:cNvSpPr txBox="1"/>
            <p:nvPr/>
          </p:nvSpPr>
          <p:spPr>
            <a:xfrm>
              <a:off x="0" y="930526"/>
              <a:ext cx="14589970" cy="1310251"/>
            </a:xfrm>
            <a:prstGeom prst="rect">
              <a:avLst/>
            </a:prstGeom>
            <a:noFill/>
            <a:ln>
              <a:noFill/>
            </a:ln>
          </p:spPr>
          <p:txBody>
            <a:bodyPr anchorCtr="0" anchor="t" bIns="0" lIns="0" spcFirstLastPara="1" rIns="0" wrap="square" tIns="0">
              <a:spAutoFit/>
            </a:bodyPr>
            <a:lstStyle/>
            <a:p>
              <a:pPr indent="0" lvl="0" marL="0" marR="0" rtl="0" algn="l">
                <a:lnSpc>
                  <a:spcPct val="120018"/>
                </a:lnSpc>
                <a:spcBef>
                  <a:spcPts val="0"/>
                </a:spcBef>
                <a:spcAft>
                  <a:spcPts val="0"/>
                </a:spcAft>
                <a:buNone/>
              </a:pPr>
              <a:r>
                <a:rPr b="1" i="0" lang="en-US" sz="3232" u="none" cap="none" strike="noStrike">
                  <a:solidFill>
                    <a:srgbClr val="FFFFFF"/>
                  </a:solidFill>
                  <a:latin typeface="Poppins"/>
                  <a:ea typeface="Poppins"/>
                  <a:cs typeface="Poppins"/>
                  <a:sym typeface="Poppins"/>
                </a:rPr>
                <a:t>ES MUY IMPORTANTE CUIDARTE.</a:t>
              </a:r>
              <a:endParaRPr/>
            </a:p>
            <a:p>
              <a:pPr indent="0" lvl="0" marL="0" marR="0" rtl="0" algn="l">
                <a:lnSpc>
                  <a:spcPct val="120018"/>
                </a:lnSpc>
                <a:spcBef>
                  <a:spcPts val="0"/>
                </a:spcBef>
                <a:spcAft>
                  <a:spcPts val="0"/>
                </a:spcAft>
                <a:buNone/>
              </a:pPr>
              <a:r>
                <a:t/>
              </a:r>
              <a:endParaRPr b="1" i="0" sz="3232" u="none" cap="none" strike="noStrike">
                <a:solidFill>
                  <a:srgbClr val="FFFFFF"/>
                </a:solidFill>
                <a:latin typeface="Poppins"/>
                <a:ea typeface="Poppins"/>
                <a:cs typeface="Poppins"/>
                <a:sym typeface="Poppins"/>
              </a:endParaRPr>
            </a:p>
          </p:txBody>
        </p:sp>
        <p:sp>
          <p:nvSpPr>
            <p:cNvPr id="229" name="Google Shape;229;p11"/>
            <p:cNvSpPr txBox="1"/>
            <p:nvPr/>
          </p:nvSpPr>
          <p:spPr>
            <a:xfrm>
              <a:off x="0" y="3427212"/>
              <a:ext cx="12026502" cy="1278224"/>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FFFFFF"/>
                  </a:solidFill>
                  <a:latin typeface="Poppins Medium"/>
                  <a:ea typeface="Poppins Medium"/>
                  <a:cs typeface="Poppins Medium"/>
                  <a:sym typeface="Poppins Medium"/>
                </a:rPr>
                <a:t>Muchas gracias por su atención y participación</a:t>
              </a:r>
              <a:endParaRPr/>
            </a:p>
          </p:txBody>
        </p:sp>
        <p:sp>
          <p:nvSpPr>
            <p:cNvPr id="230" name="Google Shape;230;p11"/>
            <p:cNvSpPr txBox="1"/>
            <p:nvPr/>
          </p:nvSpPr>
          <p:spPr>
            <a:xfrm>
              <a:off x="0" y="1611"/>
              <a:ext cx="4283097" cy="727029"/>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59726D"/>
                  </a:solidFill>
                  <a:latin typeface="Poppins"/>
                  <a:ea typeface="Poppins"/>
                  <a:cs typeface="Poppins"/>
                  <a:sym typeface="Poppins"/>
                </a:rPr>
                <a:t>RECUERDA:</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C7AD"/>
        </a:solidFill>
      </p:bgPr>
    </p:bg>
    <p:spTree>
      <p:nvGrpSpPr>
        <p:cNvPr id="95"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b="0" l="0" r="0" t="0"/>
          <a:stretch/>
        </p:blipFill>
        <p:spPr>
          <a:xfrm rot="1146563">
            <a:off x="9753036" y="1829831"/>
            <a:ext cx="8379393" cy="6627338"/>
          </a:xfrm>
          <a:prstGeom prst="rect">
            <a:avLst/>
          </a:prstGeom>
          <a:noFill/>
          <a:ln>
            <a:noFill/>
          </a:ln>
        </p:spPr>
      </p:pic>
      <p:pic>
        <p:nvPicPr>
          <p:cNvPr id="97" name="Google Shape;97;p2"/>
          <p:cNvPicPr preferRelativeResize="0"/>
          <p:nvPr/>
        </p:nvPicPr>
        <p:blipFill rotWithShape="1">
          <a:blip r:embed="rId4">
            <a:alphaModFix/>
          </a:blip>
          <a:srcRect b="0" l="0" r="0" t="0"/>
          <a:stretch/>
        </p:blipFill>
        <p:spPr>
          <a:xfrm>
            <a:off x="10412026" y="3717818"/>
            <a:ext cx="6521406" cy="6569182"/>
          </a:xfrm>
          <a:prstGeom prst="rect">
            <a:avLst/>
          </a:prstGeom>
          <a:noFill/>
          <a:ln>
            <a:noFill/>
          </a:ln>
        </p:spPr>
      </p:pic>
      <p:sp>
        <p:nvSpPr>
          <p:cNvPr id="98" name="Google Shape;98;p2"/>
          <p:cNvSpPr txBox="1"/>
          <p:nvPr/>
        </p:nvSpPr>
        <p:spPr>
          <a:xfrm>
            <a:off x="1028700" y="2290531"/>
            <a:ext cx="8571900" cy="5833200"/>
          </a:xfrm>
          <a:prstGeom prst="rect">
            <a:avLst/>
          </a:prstGeom>
          <a:noFill/>
          <a:ln>
            <a:noFill/>
          </a:ln>
        </p:spPr>
        <p:txBody>
          <a:bodyPr anchorCtr="0" anchor="t" bIns="0" lIns="0" spcFirstLastPara="1" rIns="0" wrap="square" tIns="0">
            <a:spAutoFit/>
          </a:bodyPr>
          <a:lstStyle/>
          <a:p>
            <a:pPr indent="0" lvl="0" marL="0" marR="0" rtl="0" algn="just">
              <a:lnSpc>
                <a:spcPct val="120019"/>
              </a:lnSpc>
              <a:spcBef>
                <a:spcPts val="0"/>
              </a:spcBef>
              <a:spcAft>
                <a:spcPts val="0"/>
              </a:spcAft>
              <a:buNone/>
            </a:pPr>
            <a:r>
              <a:rPr b="1" i="0" lang="en-US" sz="4031" u="none" cap="none" strike="noStrike">
                <a:solidFill>
                  <a:srgbClr val="FFFFFF"/>
                </a:solidFill>
                <a:latin typeface="Poppins"/>
                <a:ea typeface="Poppins"/>
                <a:cs typeface="Poppins"/>
                <a:sym typeface="Poppins"/>
              </a:rPr>
              <a:t>Este taller preventivo, estará enfocado en conocer y comprender los riesgos que pueden vivir los adolescentes frente a un mal uso de las redes sociales</a:t>
            </a:r>
            <a:r>
              <a:rPr b="1" lang="en-US" sz="4031">
                <a:solidFill>
                  <a:srgbClr val="FFFFFF"/>
                </a:solidFill>
                <a:latin typeface="Poppins"/>
                <a:ea typeface="Poppins"/>
                <a:cs typeface="Poppins"/>
                <a:sym typeface="Poppins"/>
              </a:rPr>
              <a:t> y nuevas tecnologías.</a:t>
            </a:r>
            <a:endParaRPr/>
          </a:p>
          <a:p>
            <a:pPr indent="0" lvl="0" marL="0" marR="0" rtl="0" algn="just">
              <a:lnSpc>
                <a:spcPct val="120019"/>
              </a:lnSpc>
              <a:spcBef>
                <a:spcPts val="0"/>
              </a:spcBef>
              <a:spcAft>
                <a:spcPts val="0"/>
              </a:spcAft>
              <a:buNone/>
            </a:pPr>
            <a:r>
              <a:t/>
            </a:r>
            <a:endParaRPr b="1" i="0" sz="4031" u="none" cap="none" strike="noStrike">
              <a:solidFill>
                <a:srgbClr val="FFFFFF"/>
              </a:solidFill>
              <a:latin typeface="Poppins"/>
              <a:ea typeface="Poppins"/>
              <a:cs typeface="Poppins"/>
              <a:sym typeface="Poppins"/>
            </a:endParaRPr>
          </a:p>
          <a:p>
            <a:pPr indent="0" lvl="0" marL="0" marR="0" rtl="0" algn="just">
              <a:lnSpc>
                <a:spcPct val="120019"/>
              </a:lnSpc>
              <a:spcBef>
                <a:spcPts val="0"/>
              </a:spcBef>
              <a:spcAft>
                <a:spcPts val="0"/>
              </a:spcAft>
              <a:buNone/>
            </a:pPr>
            <a:r>
              <a:t/>
            </a:r>
            <a:endParaRPr b="1" i="0" sz="4031" u="none" cap="none" strike="noStrike">
              <a:solidFill>
                <a:srgbClr val="FFFFFF"/>
              </a:solidFill>
              <a:latin typeface="Poppins"/>
              <a:ea typeface="Poppins"/>
              <a:cs typeface="Poppins"/>
              <a:sym typeface="Poppins"/>
            </a:endParaRPr>
          </a:p>
        </p:txBody>
      </p:sp>
      <p:sp>
        <p:nvSpPr>
          <p:cNvPr id="99" name="Google Shape;99;p2"/>
          <p:cNvSpPr txBox="1"/>
          <p:nvPr/>
        </p:nvSpPr>
        <p:spPr>
          <a:xfrm>
            <a:off x="1028700" y="9223267"/>
            <a:ext cx="8571864" cy="240665"/>
          </a:xfrm>
          <a:prstGeom prst="rect">
            <a:avLst/>
          </a:prstGeom>
          <a:noFill/>
          <a:ln>
            <a:noFill/>
          </a:ln>
        </p:spPr>
        <p:txBody>
          <a:bodyPr anchorCtr="0" anchor="t" bIns="0" lIns="0" spcFirstLastPara="1" rIns="0" wrap="square" tIns="0">
            <a:spAutoFit/>
          </a:bodyPr>
          <a:lstStyle/>
          <a:p>
            <a:pPr indent="0" lvl="0" marL="0" marR="0" rtl="0" algn="l">
              <a:lnSpc>
                <a:spcPct val="139928"/>
              </a:lnSpc>
              <a:spcBef>
                <a:spcPts val="0"/>
              </a:spcBef>
              <a:spcAft>
                <a:spcPts val="0"/>
              </a:spcAft>
              <a:buNone/>
            </a:pPr>
            <a:r>
              <a:rPr b="0" i="0" lang="en-US" sz="1400" u="none" cap="none" strike="noStrike">
                <a:solidFill>
                  <a:srgbClr val="FFFFFF"/>
                </a:solidFill>
                <a:latin typeface="Poppins Medium"/>
                <a:ea typeface="Poppins Medium"/>
                <a:cs typeface="Poppins Medium"/>
                <a:sym typeface="Poppins Medium"/>
              </a:rPr>
              <a:t>COLEGIO CUMBRES DE NOS</a:t>
            </a:r>
            <a:endParaRPr/>
          </a:p>
        </p:txBody>
      </p:sp>
      <p:sp>
        <p:nvSpPr>
          <p:cNvPr id="100" name="Google Shape;100;p2"/>
          <p:cNvSpPr txBox="1"/>
          <p:nvPr/>
        </p:nvSpPr>
        <p:spPr>
          <a:xfrm>
            <a:off x="1028700" y="1028700"/>
            <a:ext cx="2931598" cy="219075"/>
          </a:xfrm>
          <a:prstGeom prst="rect">
            <a:avLst/>
          </a:prstGeom>
          <a:noFill/>
          <a:ln>
            <a:noFill/>
          </a:ln>
        </p:spPr>
        <p:txBody>
          <a:bodyPr anchorCtr="0" anchor="t" bIns="0" lIns="0" spcFirstLastPara="1" rIns="0" wrap="square" tIns="0">
            <a:spAutoFit/>
          </a:bodyPr>
          <a:lstStyle/>
          <a:p>
            <a:pPr indent="0" lvl="0" marL="0" marR="0" rtl="0" algn="l">
              <a:lnSpc>
                <a:spcPct val="120027"/>
              </a:lnSpc>
              <a:spcBef>
                <a:spcPts val="0"/>
              </a:spcBef>
              <a:spcAft>
                <a:spcPts val="0"/>
              </a:spcAft>
              <a:buNone/>
            </a:pPr>
            <a:r>
              <a:rPr b="1" i="0" lang="en-US" sz="1443" u="none" cap="none" strike="noStrike">
                <a:solidFill>
                  <a:srgbClr val="59726D"/>
                </a:solidFill>
                <a:latin typeface="Poppins"/>
                <a:ea typeface="Poppins"/>
                <a:cs typeface="Poppins"/>
                <a:sym typeface="Poppins"/>
              </a:rPr>
              <a:t>PS. JULIETTE SAGUEZ</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DED"/>
        </a:solidFill>
      </p:bgPr>
    </p:bg>
    <p:spTree>
      <p:nvGrpSpPr>
        <p:cNvPr id="104" name="Shape 104"/>
        <p:cNvGrpSpPr/>
        <p:nvPr/>
      </p:nvGrpSpPr>
      <p:grpSpPr>
        <a:xfrm>
          <a:off x="0" y="0"/>
          <a:ext cx="0" cy="0"/>
          <a:chOff x="0" y="0"/>
          <a:chExt cx="0" cy="0"/>
        </a:xfrm>
      </p:grpSpPr>
      <p:sp>
        <p:nvSpPr>
          <p:cNvPr id="105" name="Google Shape;105;p3"/>
          <p:cNvSpPr txBox="1"/>
          <p:nvPr/>
        </p:nvSpPr>
        <p:spPr>
          <a:xfrm>
            <a:off x="2797910" y="1019175"/>
            <a:ext cx="12518974" cy="2371725"/>
          </a:xfrm>
          <a:prstGeom prst="rect">
            <a:avLst/>
          </a:prstGeom>
          <a:noFill/>
          <a:ln>
            <a:noFill/>
          </a:ln>
        </p:spPr>
        <p:txBody>
          <a:bodyPr anchorCtr="0" anchor="t" bIns="0" lIns="0" spcFirstLastPara="1" rIns="0" wrap="square" tIns="0">
            <a:spAutoFit/>
          </a:bodyPr>
          <a:lstStyle/>
          <a:p>
            <a:pPr indent="0" lvl="0" marL="0" marR="0" rtl="0" algn="ctr">
              <a:lnSpc>
                <a:spcPct val="120035"/>
              </a:lnSpc>
              <a:spcBef>
                <a:spcPts val="0"/>
              </a:spcBef>
              <a:spcAft>
                <a:spcPts val="0"/>
              </a:spcAft>
              <a:buNone/>
            </a:pPr>
            <a:r>
              <a:rPr b="1" i="0" lang="en-US" sz="3918" u="none" cap="none" strike="noStrike">
                <a:solidFill>
                  <a:srgbClr val="D49F94"/>
                </a:solidFill>
                <a:latin typeface="Poppins"/>
                <a:ea typeface="Poppins"/>
                <a:cs typeface="Poppins"/>
                <a:sym typeface="Poppins"/>
              </a:rPr>
              <a:t>La rápida implantación de las Nuevas Tecnologías de Información y la Comunicación (NTIC) en todas las esferas de la sociedad</a:t>
            </a:r>
            <a:endParaRPr/>
          </a:p>
        </p:txBody>
      </p:sp>
      <p:grpSp>
        <p:nvGrpSpPr>
          <p:cNvPr id="106" name="Google Shape;106;p3"/>
          <p:cNvGrpSpPr/>
          <p:nvPr/>
        </p:nvGrpSpPr>
        <p:grpSpPr>
          <a:xfrm>
            <a:off x="2826103" y="3592227"/>
            <a:ext cx="2873564" cy="1700632"/>
            <a:chOff x="0" y="-2229"/>
            <a:chExt cx="3831419" cy="2267509"/>
          </a:xfrm>
        </p:grpSpPr>
        <p:sp>
          <p:nvSpPr>
            <p:cNvPr id="107" name="Google Shape;107;p3"/>
            <p:cNvSpPr txBox="1"/>
            <p:nvPr/>
          </p:nvSpPr>
          <p:spPr>
            <a:xfrm>
              <a:off x="0" y="1284205"/>
              <a:ext cx="3831419" cy="9810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499" u="none" cap="none" strike="noStrike">
                  <a:solidFill>
                    <a:srgbClr val="59726D"/>
                  </a:solidFill>
                  <a:latin typeface="Poppins"/>
                  <a:ea typeface="Poppins"/>
                  <a:cs typeface="Poppins"/>
                  <a:sym typeface="Poppins"/>
                </a:rPr>
                <a:t>Nuevos conocimientos</a:t>
              </a:r>
              <a:endParaRPr/>
            </a:p>
          </p:txBody>
        </p:sp>
        <p:sp>
          <p:nvSpPr>
            <p:cNvPr id="108" name="Google Shape;108;p3"/>
            <p:cNvSpPr txBox="1"/>
            <p:nvPr/>
          </p:nvSpPr>
          <p:spPr>
            <a:xfrm>
              <a:off x="0" y="-2229"/>
              <a:ext cx="1363928" cy="10768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5329" u="none" cap="none" strike="noStrike">
                  <a:solidFill>
                    <a:srgbClr val="DBAEA4"/>
                  </a:solidFill>
                  <a:latin typeface="Poppins"/>
                  <a:ea typeface="Poppins"/>
                  <a:cs typeface="Poppins"/>
                  <a:sym typeface="Poppins"/>
                </a:rPr>
                <a:t>01</a:t>
              </a:r>
              <a:endParaRPr/>
            </a:p>
          </p:txBody>
        </p:sp>
      </p:grpSp>
      <p:grpSp>
        <p:nvGrpSpPr>
          <p:cNvPr id="109" name="Google Shape;109;p3"/>
          <p:cNvGrpSpPr/>
          <p:nvPr/>
        </p:nvGrpSpPr>
        <p:grpSpPr>
          <a:xfrm>
            <a:off x="5154199" y="5896995"/>
            <a:ext cx="3116148" cy="1337909"/>
            <a:chOff x="0" y="-2229"/>
            <a:chExt cx="4154864" cy="1783879"/>
          </a:xfrm>
        </p:grpSpPr>
        <p:sp>
          <p:nvSpPr>
            <p:cNvPr id="110" name="Google Shape;110;p3"/>
            <p:cNvSpPr txBox="1"/>
            <p:nvPr/>
          </p:nvSpPr>
          <p:spPr>
            <a:xfrm>
              <a:off x="0" y="-2229"/>
              <a:ext cx="1127594" cy="1081259"/>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5329" u="none" cap="none" strike="noStrike">
                  <a:solidFill>
                    <a:srgbClr val="DBAEA4"/>
                  </a:solidFill>
                  <a:latin typeface="Poppins"/>
                  <a:ea typeface="Poppins"/>
                  <a:cs typeface="Poppins"/>
                  <a:sym typeface="Poppins"/>
                </a:rPr>
                <a:t>02</a:t>
              </a:r>
              <a:endParaRPr/>
            </a:p>
          </p:txBody>
        </p:sp>
        <p:sp>
          <p:nvSpPr>
            <p:cNvPr id="111" name="Google Shape;111;p3"/>
            <p:cNvSpPr txBox="1"/>
            <p:nvPr/>
          </p:nvSpPr>
          <p:spPr>
            <a:xfrm>
              <a:off x="0" y="1295875"/>
              <a:ext cx="4154864" cy="4857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499" u="none" cap="none" strike="noStrike">
                  <a:solidFill>
                    <a:srgbClr val="59726D"/>
                  </a:solidFill>
                  <a:latin typeface="Poppins"/>
                  <a:ea typeface="Poppins"/>
                  <a:cs typeface="Poppins"/>
                  <a:sym typeface="Poppins"/>
                </a:rPr>
                <a:t>Comunicación</a:t>
              </a:r>
              <a:endParaRPr/>
            </a:p>
          </p:txBody>
        </p:sp>
      </p:grpSp>
      <p:grpSp>
        <p:nvGrpSpPr>
          <p:cNvPr id="112" name="Google Shape;112;p3"/>
          <p:cNvGrpSpPr/>
          <p:nvPr/>
        </p:nvGrpSpPr>
        <p:grpSpPr>
          <a:xfrm>
            <a:off x="12844730" y="5925570"/>
            <a:ext cx="2617168" cy="1523647"/>
            <a:chOff x="0" y="-2229"/>
            <a:chExt cx="3489557" cy="2031529"/>
          </a:xfrm>
        </p:grpSpPr>
        <p:sp>
          <p:nvSpPr>
            <p:cNvPr id="113" name="Google Shape;113;p3"/>
            <p:cNvSpPr txBox="1"/>
            <p:nvPr/>
          </p:nvSpPr>
          <p:spPr>
            <a:xfrm>
              <a:off x="0" y="-2229"/>
              <a:ext cx="1307407" cy="1081259"/>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5329" u="none" cap="none" strike="noStrike">
                  <a:solidFill>
                    <a:srgbClr val="DBAEA4"/>
                  </a:solidFill>
                  <a:latin typeface="Poppins"/>
                  <a:ea typeface="Poppins"/>
                  <a:cs typeface="Poppins"/>
                  <a:sym typeface="Poppins"/>
                </a:rPr>
                <a:t>04</a:t>
              </a:r>
              <a:endParaRPr/>
            </a:p>
          </p:txBody>
        </p:sp>
        <p:sp>
          <p:nvSpPr>
            <p:cNvPr id="114" name="Google Shape;114;p3"/>
            <p:cNvSpPr txBox="1"/>
            <p:nvPr/>
          </p:nvSpPr>
          <p:spPr>
            <a:xfrm>
              <a:off x="0" y="552925"/>
              <a:ext cx="3489557" cy="1476375"/>
            </a:xfrm>
            <a:prstGeom prst="rect">
              <a:avLst/>
            </a:prstGeom>
            <a:noFill/>
            <a:ln>
              <a:noFill/>
            </a:ln>
          </p:spPr>
          <p:txBody>
            <a:bodyPr anchorCtr="0" anchor="t" bIns="0" lIns="0" spcFirstLastPara="1" rIns="0" wrap="square" tIns="0">
              <a:spAutoFit/>
            </a:bodyPr>
            <a:lstStyle/>
            <a:p>
              <a:pPr indent="0" lvl="0" marL="0" marR="0" rtl="0" algn="l">
                <a:lnSpc>
                  <a:spcPct val="16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20008"/>
                </a:lnSpc>
                <a:spcBef>
                  <a:spcPts val="0"/>
                </a:spcBef>
                <a:spcAft>
                  <a:spcPts val="0"/>
                </a:spcAft>
                <a:buNone/>
              </a:pPr>
              <a:r>
                <a:rPr b="1" i="0" lang="en-US" sz="2499" u="none" cap="none" strike="noStrike">
                  <a:solidFill>
                    <a:srgbClr val="59726D"/>
                  </a:solidFill>
                  <a:latin typeface="Poppins"/>
                  <a:ea typeface="Poppins"/>
                  <a:cs typeface="Poppins"/>
                  <a:sym typeface="Poppins"/>
                </a:rPr>
                <a:t>Información inmediata</a:t>
              </a:r>
              <a:endParaRPr/>
            </a:p>
          </p:txBody>
        </p:sp>
      </p:grpSp>
      <p:grpSp>
        <p:nvGrpSpPr>
          <p:cNvPr id="115" name="Google Shape;115;p3"/>
          <p:cNvGrpSpPr/>
          <p:nvPr/>
        </p:nvGrpSpPr>
        <p:grpSpPr>
          <a:xfrm>
            <a:off x="8601629" y="3749305"/>
            <a:ext cx="3911819" cy="1702388"/>
            <a:chOff x="0" y="-2229"/>
            <a:chExt cx="5215758" cy="2269851"/>
          </a:xfrm>
        </p:grpSpPr>
        <p:sp>
          <p:nvSpPr>
            <p:cNvPr id="116" name="Google Shape;116;p3"/>
            <p:cNvSpPr txBox="1"/>
            <p:nvPr/>
          </p:nvSpPr>
          <p:spPr>
            <a:xfrm>
              <a:off x="0" y="-2229"/>
              <a:ext cx="1145575" cy="1081259"/>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5329" u="none" cap="none" strike="noStrike">
                  <a:solidFill>
                    <a:srgbClr val="DBAEA4"/>
                  </a:solidFill>
                  <a:latin typeface="Poppins"/>
                  <a:ea typeface="Poppins"/>
                  <a:cs typeface="Poppins"/>
                  <a:sym typeface="Poppins"/>
                </a:rPr>
                <a:t>03</a:t>
              </a:r>
              <a:endParaRPr/>
            </a:p>
          </p:txBody>
        </p:sp>
        <p:sp>
          <p:nvSpPr>
            <p:cNvPr id="117" name="Google Shape;117;p3"/>
            <p:cNvSpPr txBox="1"/>
            <p:nvPr/>
          </p:nvSpPr>
          <p:spPr>
            <a:xfrm>
              <a:off x="0" y="1286547"/>
              <a:ext cx="5215758" cy="981075"/>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b="1" i="0" lang="en-US" sz="2499" u="none" cap="none" strike="noStrike">
                  <a:solidFill>
                    <a:srgbClr val="59726D"/>
                  </a:solidFill>
                  <a:latin typeface="Poppins"/>
                  <a:ea typeface="Poppins"/>
                  <a:cs typeface="Poppins"/>
                  <a:sym typeface="Poppins"/>
                </a:rPr>
                <a:t>Interacción social con fronteras</a:t>
              </a:r>
              <a:endParaRPr/>
            </a:p>
          </p:txBody>
        </p:sp>
      </p:grpSp>
      <p:sp>
        <p:nvSpPr>
          <p:cNvPr id="118" name="Google Shape;118;p3"/>
          <p:cNvSpPr txBox="1"/>
          <p:nvPr/>
        </p:nvSpPr>
        <p:spPr>
          <a:xfrm>
            <a:off x="1360304" y="8308340"/>
            <a:ext cx="15394200" cy="886800"/>
          </a:xfrm>
          <a:prstGeom prst="rect">
            <a:avLst/>
          </a:prstGeom>
          <a:noFill/>
          <a:ln>
            <a:noFill/>
          </a:ln>
        </p:spPr>
        <p:txBody>
          <a:bodyPr anchorCtr="0" anchor="t" bIns="0" lIns="0" spcFirstLastPara="1" rIns="0" wrap="square" tIns="0">
            <a:spAutoFit/>
          </a:bodyPr>
          <a:lstStyle/>
          <a:p>
            <a:pPr indent="0" lvl="0" marL="0" marR="0" rtl="0" algn="just">
              <a:lnSpc>
                <a:spcPct val="140018"/>
              </a:lnSpc>
              <a:spcBef>
                <a:spcPts val="0"/>
              </a:spcBef>
              <a:spcAft>
                <a:spcPts val="0"/>
              </a:spcAft>
              <a:buNone/>
            </a:pPr>
            <a:r>
              <a:rPr b="0" i="0" lang="en-US" sz="2199" u="none" cap="none" strike="noStrike">
                <a:solidFill>
                  <a:srgbClr val="59726D"/>
                </a:solidFill>
                <a:latin typeface="Poppins Medium"/>
                <a:ea typeface="Poppins Medium"/>
                <a:cs typeface="Poppins Medium"/>
                <a:sym typeface="Poppins Medium"/>
              </a:rPr>
              <a:t>EL OBJETIVO ES EDUCAR UN USO CRÍTICO Y RESPONSABLE DE LAS HERRAMIENTAS TECNOLÓGICAS. </a:t>
            </a:r>
            <a:r>
              <a:rPr lang="en-US" sz="2400">
                <a:solidFill>
                  <a:srgbClr val="59726D"/>
                </a:solidFill>
                <a:latin typeface="Poppins Medium"/>
                <a:ea typeface="Poppins Medium"/>
                <a:cs typeface="Poppins Medium"/>
                <a:sym typeface="Poppins Medium"/>
              </a:rPr>
              <a:t>De esta forma</a:t>
            </a:r>
            <a:r>
              <a:rPr b="0" i="0" lang="en-US" sz="2400" u="none" cap="none" strike="noStrike">
                <a:solidFill>
                  <a:srgbClr val="59726D"/>
                </a:solidFill>
                <a:latin typeface="Poppins Medium"/>
                <a:ea typeface="Poppins Medium"/>
                <a:cs typeface="Poppins Medium"/>
                <a:sym typeface="Poppins Medium"/>
              </a:rPr>
              <a:t>, </a:t>
            </a:r>
            <a:r>
              <a:rPr b="1" i="0" lang="en-US" sz="2400" u="none" cap="none" strike="noStrike">
                <a:solidFill>
                  <a:srgbClr val="59726D"/>
                </a:solidFill>
                <a:latin typeface="Arimo"/>
                <a:ea typeface="Arimo"/>
                <a:cs typeface="Arimo"/>
                <a:sym typeface="Arimo"/>
              </a:rPr>
              <a:t>no serán herramientas para la destrucción social sino recursos para la transformación</a:t>
            </a:r>
            <a:r>
              <a:rPr b="0" i="0" lang="en-US" sz="2400" u="none" cap="none" strike="noStrike">
                <a:solidFill>
                  <a:srgbClr val="59726D"/>
                </a:solidFill>
                <a:latin typeface="Arimo"/>
                <a:ea typeface="Arimo"/>
                <a:cs typeface="Arimo"/>
                <a:sym typeface="Arimo"/>
              </a:rPr>
              <a:t>.</a:t>
            </a:r>
            <a:endParaRPr sz="2400"/>
          </a:p>
        </p:txBody>
      </p:sp>
      <p:sp>
        <p:nvSpPr>
          <p:cNvPr id="119" name="Google Shape;119;p3"/>
          <p:cNvSpPr txBox="1"/>
          <p:nvPr/>
        </p:nvSpPr>
        <p:spPr>
          <a:xfrm>
            <a:off x="1028700" y="461537"/>
            <a:ext cx="2931598" cy="219075"/>
          </a:xfrm>
          <a:prstGeom prst="rect">
            <a:avLst/>
          </a:prstGeom>
          <a:noFill/>
          <a:ln>
            <a:noFill/>
          </a:ln>
        </p:spPr>
        <p:txBody>
          <a:bodyPr anchorCtr="0" anchor="t" bIns="0" lIns="0" spcFirstLastPara="1" rIns="0" wrap="square" tIns="0">
            <a:spAutoFit/>
          </a:bodyPr>
          <a:lstStyle/>
          <a:p>
            <a:pPr indent="0" lvl="0" marL="0" marR="0" rtl="0" algn="l">
              <a:lnSpc>
                <a:spcPct val="120027"/>
              </a:lnSpc>
              <a:spcBef>
                <a:spcPts val="0"/>
              </a:spcBef>
              <a:spcAft>
                <a:spcPts val="0"/>
              </a:spcAft>
              <a:buNone/>
            </a:pPr>
            <a:r>
              <a:rPr b="1" i="0" lang="en-US" sz="1443" u="none" cap="none" strike="noStrike">
                <a:solidFill>
                  <a:srgbClr val="D49F94"/>
                </a:solidFill>
                <a:latin typeface="Poppins"/>
                <a:ea typeface="Poppins"/>
                <a:cs typeface="Poppins"/>
                <a:sym typeface="Poppins"/>
              </a:rPr>
              <a:t>PS. JULIETTE SAGUEZ</a:t>
            </a:r>
            <a:endParaRPr/>
          </a:p>
        </p:txBody>
      </p:sp>
      <p:sp>
        <p:nvSpPr>
          <p:cNvPr id="120" name="Google Shape;120;p3"/>
          <p:cNvSpPr txBox="1"/>
          <p:nvPr/>
        </p:nvSpPr>
        <p:spPr>
          <a:xfrm>
            <a:off x="10557538" y="432962"/>
            <a:ext cx="6439141" cy="240665"/>
          </a:xfrm>
          <a:prstGeom prst="rect">
            <a:avLst/>
          </a:prstGeom>
          <a:noFill/>
          <a:ln>
            <a:noFill/>
          </a:ln>
        </p:spPr>
        <p:txBody>
          <a:bodyPr anchorCtr="0" anchor="t" bIns="0" lIns="0" spcFirstLastPara="1" rIns="0" wrap="square" tIns="0">
            <a:spAutoFit/>
          </a:bodyPr>
          <a:lstStyle/>
          <a:p>
            <a:pPr indent="0" lvl="0" marL="0" marR="0" rtl="0" algn="r">
              <a:lnSpc>
                <a:spcPct val="139928"/>
              </a:lnSpc>
              <a:spcBef>
                <a:spcPts val="0"/>
              </a:spcBef>
              <a:spcAft>
                <a:spcPts val="0"/>
              </a:spcAft>
              <a:buNone/>
            </a:pPr>
            <a:r>
              <a:rPr b="0" i="0" lang="en-US" sz="1400" u="none" cap="none" strike="noStrike">
                <a:solidFill>
                  <a:srgbClr val="D49F94"/>
                </a:solidFill>
                <a:latin typeface="Poppins Medium"/>
                <a:ea typeface="Poppins Medium"/>
                <a:cs typeface="Poppins Medium"/>
                <a:sym typeface="Poppins Medium"/>
              </a:rPr>
              <a:t>COLEGIO CUMBRES DE NOS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EDED"/>
        </a:solidFill>
      </p:bgPr>
    </p:bg>
    <p:spTree>
      <p:nvGrpSpPr>
        <p:cNvPr id="124" name="Shape 124"/>
        <p:cNvGrpSpPr/>
        <p:nvPr/>
      </p:nvGrpSpPr>
      <p:grpSpPr>
        <a:xfrm>
          <a:off x="0" y="0"/>
          <a:ext cx="0" cy="0"/>
          <a:chOff x="0" y="0"/>
          <a:chExt cx="0" cy="0"/>
        </a:xfrm>
      </p:grpSpPr>
      <p:pic>
        <p:nvPicPr>
          <p:cNvPr id="125" name="Google Shape;125;p4"/>
          <p:cNvPicPr preferRelativeResize="0"/>
          <p:nvPr/>
        </p:nvPicPr>
        <p:blipFill rotWithShape="1">
          <a:blip r:embed="rId3">
            <a:alphaModFix/>
          </a:blip>
          <a:srcRect b="0" l="0" r="0" t="0"/>
          <a:stretch/>
        </p:blipFill>
        <p:spPr>
          <a:xfrm>
            <a:off x="243003" y="1988960"/>
            <a:ext cx="7612792" cy="7329839"/>
          </a:xfrm>
          <a:prstGeom prst="rect">
            <a:avLst/>
          </a:prstGeom>
          <a:noFill/>
          <a:ln>
            <a:noFill/>
          </a:ln>
        </p:spPr>
      </p:pic>
      <p:pic>
        <p:nvPicPr>
          <p:cNvPr id="126" name="Google Shape;126;p4"/>
          <p:cNvPicPr preferRelativeResize="0"/>
          <p:nvPr/>
        </p:nvPicPr>
        <p:blipFill rotWithShape="1">
          <a:blip r:embed="rId4">
            <a:alphaModFix/>
          </a:blip>
          <a:srcRect b="0" l="0" r="0" t="0"/>
          <a:stretch/>
        </p:blipFill>
        <p:spPr>
          <a:xfrm flipH="1">
            <a:off x="1323822" y="3944630"/>
            <a:ext cx="6005104" cy="6413218"/>
          </a:xfrm>
          <a:prstGeom prst="rect">
            <a:avLst/>
          </a:prstGeom>
          <a:noFill/>
          <a:ln>
            <a:noFill/>
          </a:ln>
        </p:spPr>
      </p:pic>
      <p:sp>
        <p:nvSpPr>
          <p:cNvPr id="127" name="Google Shape;127;p4"/>
          <p:cNvSpPr txBox="1"/>
          <p:nvPr/>
        </p:nvSpPr>
        <p:spPr>
          <a:xfrm>
            <a:off x="8471800" y="1988949"/>
            <a:ext cx="8997900" cy="8011500"/>
          </a:xfrm>
          <a:prstGeom prst="rect">
            <a:avLst/>
          </a:prstGeom>
          <a:noFill/>
          <a:ln>
            <a:noFill/>
          </a:ln>
        </p:spPr>
        <p:txBody>
          <a:bodyPr anchorCtr="0" anchor="t" bIns="0" lIns="0" spcFirstLastPara="1" rIns="0" wrap="square" tIns="0">
            <a:spAutoFit/>
          </a:bodyPr>
          <a:lstStyle/>
          <a:p>
            <a:pPr indent="0" lvl="0" marL="0" marR="0" rtl="0" algn="just">
              <a:lnSpc>
                <a:spcPct val="119985"/>
              </a:lnSpc>
              <a:spcBef>
                <a:spcPts val="0"/>
              </a:spcBef>
              <a:spcAft>
                <a:spcPts val="0"/>
              </a:spcAft>
              <a:buNone/>
            </a:pPr>
            <a:r>
              <a:rPr b="1" i="0" lang="en-US" sz="2577" u="none" cap="none" strike="noStrike">
                <a:solidFill>
                  <a:srgbClr val="737373"/>
                </a:solidFill>
                <a:latin typeface="Poppins"/>
                <a:ea typeface="Poppins"/>
                <a:cs typeface="Poppins"/>
                <a:sym typeface="Poppins"/>
              </a:rPr>
              <a:t>Su objetivo es crear un espacio en el que las personas registradas puedan comunicarse, compartir opiniones, emociones o experiencias e interactuar. Las redes sociales son espacios virtuales creados para las relaciones interpersonales, pero habitualmente operan como medios para articular relaciones reales, o al menos se orientan con esa expectativa. Una red social es una estructura formada por personas que están interconectadas por Internet por diferentes tipos de vínculos (afectivos, familiares, laborales, de amistad, etc). Estas redes constituyen un grupo dinámico, en continua evolución (hay personas que aparecen y otras que desaparecen) y, en general, abierto a nuevas incorporaciones, lo que posibilita acceder de forma sencilla al contacto con personas desconocidas. </a:t>
            </a:r>
            <a:endParaRPr sz="1300"/>
          </a:p>
        </p:txBody>
      </p:sp>
      <p:sp>
        <p:nvSpPr>
          <p:cNvPr id="128" name="Google Shape;128;p4"/>
          <p:cNvSpPr txBox="1"/>
          <p:nvPr/>
        </p:nvSpPr>
        <p:spPr>
          <a:xfrm>
            <a:off x="8070169" y="457200"/>
            <a:ext cx="9527524" cy="1143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800" u="sng" cap="none" strike="noStrike">
                <a:solidFill>
                  <a:srgbClr val="7AB29C"/>
                </a:solidFill>
                <a:latin typeface="Poppins"/>
                <a:ea typeface="Poppins"/>
                <a:cs typeface="Poppins"/>
                <a:sym typeface="Poppins"/>
              </a:rPr>
              <a:t>¿Qué son y cómo funcionan las redes sociales?</a:t>
            </a:r>
            <a:endParaRPr/>
          </a:p>
        </p:txBody>
      </p:sp>
      <p:sp>
        <p:nvSpPr>
          <p:cNvPr id="129" name="Google Shape;129;p4"/>
          <p:cNvSpPr txBox="1"/>
          <p:nvPr/>
        </p:nvSpPr>
        <p:spPr>
          <a:xfrm>
            <a:off x="1028700" y="1028700"/>
            <a:ext cx="2931598" cy="219075"/>
          </a:xfrm>
          <a:prstGeom prst="rect">
            <a:avLst/>
          </a:prstGeom>
          <a:noFill/>
          <a:ln>
            <a:noFill/>
          </a:ln>
        </p:spPr>
        <p:txBody>
          <a:bodyPr anchorCtr="0" anchor="t" bIns="0" lIns="0" spcFirstLastPara="1" rIns="0" wrap="square" tIns="0">
            <a:spAutoFit/>
          </a:bodyPr>
          <a:lstStyle/>
          <a:p>
            <a:pPr indent="0" lvl="0" marL="0" marR="0" rtl="0" algn="l">
              <a:lnSpc>
                <a:spcPct val="120027"/>
              </a:lnSpc>
              <a:spcBef>
                <a:spcPts val="0"/>
              </a:spcBef>
              <a:spcAft>
                <a:spcPts val="0"/>
              </a:spcAft>
              <a:buNone/>
            </a:pPr>
            <a:r>
              <a:rPr b="1" i="0" lang="en-US" sz="1443" u="none" cap="none" strike="noStrike">
                <a:solidFill>
                  <a:srgbClr val="59726D"/>
                </a:solidFill>
                <a:latin typeface="Poppins"/>
                <a:ea typeface="Poppins"/>
                <a:cs typeface="Poppins"/>
                <a:sym typeface="Poppins"/>
              </a:rPr>
              <a:t>PS. JULIETTE SAGUEZ</a:t>
            </a:r>
            <a:endParaRPr/>
          </a:p>
        </p:txBody>
      </p:sp>
      <p:sp>
        <p:nvSpPr>
          <p:cNvPr id="130" name="Google Shape;130;p4"/>
          <p:cNvSpPr txBox="1"/>
          <p:nvPr/>
        </p:nvSpPr>
        <p:spPr>
          <a:xfrm>
            <a:off x="10740975" y="10046335"/>
            <a:ext cx="6728727" cy="240665"/>
          </a:xfrm>
          <a:prstGeom prst="rect">
            <a:avLst/>
          </a:prstGeom>
          <a:noFill/>
          <a:ln>
            <a:noFill/>
          </a:ln>
        </p:spPr>
        <p:txBody>
          <a:bodyPr anchorCtr="0" anchor="t" bIns="0" lIns="0" spcFirstLastPara="1" rIns="0" wrap="square" tIns="0">
            <a:spAutoFit/>
          </a:bodyPr>
          <a:lstStyle/>
          <a:p>
            <a:pPr indent="0" lvl="0" marL="0" marR="0" rtl="0" algn="r">
              <a:lnSpc>
                <a:spcPct val="139928"/>
              </a:lnSpc>
              <a:spcBef>
                <a:spcPts val="0"/>
              </a:spcBef>
              <a:spcAft>
                <a:spcPts val="0"/>
              </a:spcAft>
              <a:buNone/>
            </a:pPr>
            <a:r>
              <a:rPr b="0" i="0" lang="en-US" sz="1400" u="none" cap="none" strike="noStrike">
                <a:solidFill>
                  <a:srgbClr val="59726D"/>
                </a:solidFill>
                <a:latin typeface="Poppins Medium"/>
                <a:ea typeface="Poppins Medium"/>
                <a:cs typeface="Poppins Medium"/>
                <a:sym typeface="Poppins Medium"/>
              </a:rPr>
              <a:t>COLEGIO CUMBRES DE NOS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AE5"/>
        </a:solidFill>
      </p:bgPr>
    </p:bg>
    <p:spTree>
      <p:nvGrpSpPr>
        <p:cNvPr id="134" name="Shape 134"/>
        <p:cNvGrpSpPr/>
        <p:nvPr/>
      </p:nvGrpSpPr>
      <p:grpSpPr>
        <a:xfrm>
          <a:off x="0" y="0"/>
          <a:ext cx="0" cy="0"/>
          <a:chOff x="0" y="0"/>
          <a:chExt cx="0" cy="0"/>
        </a:xfrm>
      </p:grpSpPr>
      <p:sp>
        <p:nvSpPr>
          <p:cNvPr id="135" name="Google Shape;135;p5"/>
          <p:cNvSpPr txBox="1"/>
          <p:nvPr/>
        </p:nvSpPr>
        <p:spPr>
          <a:xfrm>
            <a:off x="2593712" y="1544699"/>
            <a:ext cx="12518974" cy="1152525"/>
          </a:xfrm>
          <a:prstGeom prst="rect">
            <a:avLst/>
          </a:prstGeom>
          <a:noFill/>
          <a:ln>
            <a:noFill/>
          </a:ln>
        </p:spPr>
        <p:txBody>
          <a:bodyPr anchorCtr="0" anchor="t" bIns="0" lIns="0" spcFirstLastPara="1" rIns="0" wrap="square" tIns="0">
            <a:spAutoFit/>
          </a:bodyPr>
          <a:lstStyle/>
          <a:p>
            <a:pPr indent="0" lvl="0" marL="0" marR="0" rtl="0" algn="ctr">
              <a:lnSpc>
                <a:spcPct val="120036"/>
              </a:lnSpc>
              <a:spcBef>
                <a:spcPts val="0"/>
              </a:spcBef>
              <a:spcAft>
                <a:spcPts val="0"/>
              </a:spcAft>
              <a:buNone/>
            </a:pPr>
            <a:r>
              <a:rPr b="1" i="0" lang="en-US" sz="3818" u="sng" cap="none" strike="noStrike">
                <a:solidFill>
                  <a:srgbClr val="D49F94"/>
                </a:solidFill>
                <a:latin typeface="Poppins"/>
                <a:ea typeface="Poppins"/>
                <a:cs typeface="Poppins"/>
                <a:sym typeface="Poppins"/>
              </a:rPr>
              <a:t>ALGUNAS DE LAS REDES VIRTUALES Y SOCIALES:</a:t>
            </a:r>
            <a:endParaRPr/>
          </a:p>
        </p:txBody>
      </p:sp>
      <p:grpSp>
        <p:nvGrpSpPr>
          <p:cNvPr id="136" name="Google Shape;136;p5"/>
          <p:cNvGrpSpPr/>
          <p:nvPr/>
        </p:nvGrpSpPr>
        <p:grpSpPr>
          <a:xfrm>
            <a:off x="2826103" y="3571505"/>
            <a:ext cx="1996814" cy="1742077"/>
            <a:chOff x="0" y="-2229"/>
            <a:chExt cx="2662419" cy="2322768"/>
          </a:xfrm>
        </p:grpSpPr>
        <p:sp>
          <p:nvSpPr>
            <p:cNvPr id="137" name="Google Shape;137;p5"/>
            <p:cNvSpPr txBox="1"/>
            <p:nvPr/>
          </p:nvSpPr>
          <p:spPr>
            <a:xfrm>
              <a:off x="0" y="1269614"/>
              <a:ext cx="2662419" cy="10509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599" u="none" cap="none" strike="noStrike">
                  <a:solidFill>
                    <a:srgbClr val="59726D"/>
                  </a:solidFill>
                  <a:latin typeface="Poppins"/>
                  <a:ea typeface="Poppins"/>
                  <a:cs typeface="Poppins"/>
                  <a:sym typeface="Poppins"/>
                </a:rPr>
                <a:t>Instagram y Tiktok</a:t>
              </a:r>
              <a:endParaRPr/>
            </a:p>
          </p:txBody>
        </p:sp>
        <p:sp>
          <p:nvSpPr>
            <p:cNvPr id="138" name="Google Shape;138;p5"/>
            <p:cNvSpPr txBox="1"/>
            <p:nvPr/>
          </p:nvSpPr>
          <p:spPr>
            <a:xfrm>
              <a:off x="0" y="-2229"/>
              <a:ext cx="947781" cy="1081259"/>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5329" u="none" cap="none" strike="noStrike">
                  <a:solidFill>
                    <a:srgbClr val="DBAEA4"/>
                  </a:solidFill>
                  <a:latin typeface="Poppins"/>
                  <a:ea typeface="Poppins"/>
                  <a:cs typeface="Poppins"/>
                  <a:sym typeface="Poppins"/>
                </a:rPr>
                <a:t>01</a:t>
              </a:r>
              <a:endParaRPr/>
            </a:p>
          </p:txBody>
        </p:sp>
      </p:grpSp>
      <p:grpSp>
        <p:nvGrpSpPr>
          <p:cNvPr id="139" name="Google Shape;139;p5"/>
          <p:cNvGrpSpPr/>
          <p:nvPr/>
        </p:nvGrpSpPr>
        <p:grpSpPr>
          <a:xfrm>
            <a:off x="5154199" y="5887470"/>
            <a:ext cx="3116148" cy="1356959"/>
            <a:chOff x="0" y="-2229"/>
            <a:chExt cx="4154864" cy="1809279"/>
          </a:xfrm>
        </p:grpSpPr>
        <p:sp>
          <p:nvSpPr>
            <p:cNvPr id="140" name="Google Shape;140;p5"/>
            <p:cNvSpPr txBox="1"/>
            <p:nvPr/>
          </p:nvSpPr>
          <p:spPr>
            <a:xfrm>
              <a:off x="0" y="-2229"/>
              <a:ext cx="1127594" cy="1081259"/>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5329" u="none" cap="none" strike="noStrike">
                  <a:solidFill>
                    <a:srgbClr val="DBAEA4"/>
                  </a:solidFill>
                  <a:latin typeface="Poppins"/>
                  <a:ea typeface="Poppins"/>
                  <a:cs typeface="Poppins"/>
                  <a:sym typeface="Poppins"/>
                </a:rPr>
                <a:t>02</a:t>
              </a:r>
              <a:endParaRPr/>
            </a:p>
          </p:txBody>
        </p:sp>
        <p:sp>
          <p:nvSpPr>
            <p:cNvPr id="141" name="Google Shape;141;p5"/>
            <p:cNvSpPr txBox="1"/>
            <p:nvPr/>
          </p:nvSpPr>
          <p:spPr>
            <a:xfrm>
              <a:off x="0" y="1276825"/>
              <a:ext cx="4154864" cy="5302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599" u="none" cap="none" strike="noStrike">
                  <a:solidFill>
                    <a:srgbClr val="59726D"/>
                  </a:solidFill>
                  <a:latin typeface="Poppins"/>
                  <a:ea typeface="Poppins"/>
                  <a:cs typeface="Poppins"/>
                  <a:sym typeface="Poppins"/>
                </a:rPr>
                <a:t>Videojuegos</a:t>
              </a:r>
              <a:endParaRPr/>
            </a:p>
          </p:txBody>
        </p:sp>
      </p:grpSp>
      <p:grpSp>
        <p:nvGrpSpPr>
          <p:cNvPr id="142" name="Google Shape;142;p5"/>
          <p:cNvGrpSpPr/>
          <p:nvPr/>
        </p:nvGrpSpPr>
        <p:grpSpPr>
          <a:xfrm>
            <a:off x="12844730" y="6054674"/>
            <a:ext cx="2617168" cy="1959768"/>
            <a:chOff x="0" y="-11754"/>
            <a:chExt cx="3489557" cy="2613025"/>
          </a:xfrm>
        </p:grpSpPr>
        <p:sp>
          <p:nvSpPr>
            <p:cNvPr id="143" name="Google Shape;143;p5"/>
            <p:cNvSpPr txBox="1"/>
            <p:nvPr/>
          </p:nvSpPr>
          <p:spPr>
            <a:xfrm>
              <a:off x="0" y="10941"/>
              <a:ext cx="1307407" cy="1081259"/>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5329" u="none" cap="none" strike="noStrike">
                  <a:solidFill>
                    <a:srgbClr val="DBAEA4"/>
                  </a:solidFill>
                  <a:latin typeface="Poppins"/>
                  <a:ea typeface="Poppins"/>
                  <a:cs typeface="Poppins"/>
                  <a:sym typeface="Poppins"/>
                </a:rPr>
                <a:t>04</a:t>
              </a:r>
              <a:endParaRPr/>
            </a:p>
          </p:txBody>
        </p:sp>
        <p:sp>
          <p:nvSpPr>
            <p:cNvPr id="144" name="Google Shape;144;p5"/>
            <p:cNvSpPr txBox="1"/>
            <p:nvPr/>
          </p:nvSpPr>
          <p:spPr>
            <a:xfrm>
              <a:off x="0" y="-11754"/>
              <a:ext cx="3489557" cy="2613025"/>
            </a:xfrm>
            <a:prstGeom prst="rect">
              <a:avLst/>
            </a:prstGeom>
            <a:noFill/>
            <a:ln>
              <a:noFill/>
            </a:ln>
          </p:spPr>
          <p:txBody>
            <a:bodyPr anchorCtr="0" anchor="t" bIns="0" lIns="0" spcFirstLastPara="1" rIns="0" wrap="square" tIns="0">
              <a:spAutoFit/>
            </a:bodyPr>
            <a:lstStyle/>
            <a:p>
              <a:pPr indent="0" lvl="0" marL="0" marR="0" rtl="0" algn="l">
                <a:lnSpc>
                  <a:spcPct val="17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73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20007"/>
                </a:lnSpc>
                <a:spcBef>
                  <a:spcPts val="0"/>
                </a:spcBef>
                <a:spcAft>
                  <a:spcPts val="0"/>
                </a:spcAft>
                <a:buNone/>
              </a:pPr>
              <a:r>
                <a:rPr b="0" i="0" lang="en-US" sz="2599" u="none" cap="none" strike="noStrike">
                  <a:solidFill>
                    <a:srgbClr val="59726D"/>
                  </a:solidFill>
                  <a:latin typeface="Poppins Medium"/>
                  <a:ea typeface="Poppins Medium"/>
                  <a:cs typeface="Poppins Medium"/>
                  <a:sym typeface="Poppins Medium"/>
                </a:rPr>
                <a:t>Twitter y WhatsApp</a:t>
              </a:r>
              <a:endParaRPr/>
            </a:p>
            <a:p>
              <a:pPr indent="0" lvl="0" marL="0" marR="0" rtl="0" algn="l">
                <a:lnSpc>
                  <a:spcPct val="120007"/>
                </a:lnSpc>
                <a:spcBef>
                  <a:spcPts val="0"/>
                </a:spcBef>
                <a:spcAft>
                  <a:spcPts val="0"/>
                </a:spcAft>
                <a:buNone/>
              </a:pPr>
              <a:r>
                <a:t/>
              </a:r>
              <a:endParaRPr b="0" i="0" sz="2599" u="none" cap="none" strike="noStrike">
                <a:solidFill>
                  <a:srgbClr val="59726D"/>
                </a:solidFill>
                <a:latin typeface="Poppins Medium"/>
                <a:ea typeface="Poppins Medium"/>
                <a:cs typeface="Poppins Medium"/>
                <a:sym typeface="Poppins Medium"/>
              </a:endParaRPr>
            </a:p>
          </p:txBody>
        </p:sp>
      </p:grpSp>
      <p:grpSp>
        <p:nvGrpSpPr>
          <p:cNvPr id="145" name="Google Shape;145;p5"/>
          <p:cNvGrpSpPr/>
          <p:nvPr/>
        </p:nvGrpSpPr>
        <p:grpSpPr>
          <a:xfrm>
            <a:off x="8601629" y="3925517"/>
            <a:ext cx="3911819" cy="1349963"/>
            <a:chOff x="0" y="-2229"/>
            <a:chExt cx="5215758" cy="1799951"/>
          </a:xfrm>
        </p:grpSpPr>
        <p:sp>
          <p:nvSpPr>
            <p:cNvPr id="146" name="Google Shape;146;p5"/>
            <p:cNvSpPr txBox="1"/>
            <p:nvPr/>
          </p:nvSpPr>
          <p:spPr>
            <a:xfrm>
              <a:off x="0" y="-2229"/>
              <a:ext cx="1145575" cy="1081259"/>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5329" u="none" cap="none" strike="noStrike">
                  <a:solidFill>
                    <a:srgbClr val="DBAEA4"/>
                  </a:solidFill>
                  <a:latin typeface="Poppins"/>
                  <a:ea typeface="Poppins"/>
                  <a:cs typeface="Poppins"/>
                  <a:sym typeface="Poppins"/>
                </a:rPr>
                <a:t>03</a:t>
              </a:r>
              <a:endParaRPr/>
            </a:p>
          </p:txBody>
        </p:sp>
        <p:sp>
          <p:nvSpPr>
            <p:cNvPr id="147" name="Google Shape;147;p5"/>
            <p:cNvSpPr txBox="1"/>
            <p:nvPr/>
          </p:nvSpPr>
          <p:spPr>
            <a:xfrm>
              <a:off x="0" y="1267497"/>
              <a:ext cx="5215758" cy="530225"/>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599" u="none" cap="none" strike="noStrike">
                  <a:solidFill>
                    <a:srgbClr val="59726D"/>
                  </a:solidFill>
                  <a:latin typeface="Poppins"/>
                  <a:ea typeface="Poppins"/>
                  <a:cs typeface="Poppins"/>
                  <a:sym typeface="Poppins"/>
                </a:rPr>
                <a:t>Facebook</a:t>
              </a:r>
              <a:endParaRPr/>
            </a:p>
          </p:txBody>
        </p:sp>
      </p:grpSp>
      <p:sp>
        <p:nvSpPr>
          <p:cNvPr id="148" name="Google Shape;148;p5"/>
          <p:cNvSpPr txBox="1"/>
          <p:nvPr/>
        </p:nvSpPr>
        <p:spPr>
          <a:xfrm>
            <a:off x="-2982567" y="9017635"/>
            <a:ext cx="10778781" cy="240665"/>
          </a:xfrm>
          <a:prstGeom prst="rect">
            <a:avLst/>
          </a:prstGeom>
          <a:noFill/>
          <a:ln>
            <a:noFill/>
          </a:ln>
        </p:spPr>
        <p:txBody>
          <a:bodyPr anchorCtr="0" anchor="t" bIns="0" lIns="0" spcFirstLastPara="1" rIns="0" wrap="square" tIns="0">
            <a:spAutoFit/>
          </a:bodyPr>
          <a:lstStyle/>
          <a:p>
            <a:pPr indent="0" lvl="0" marL="0" marR="0" rtl="0" algn="ctr">
              <a:lnSpc>
                <a:spcPct val="139928"/>
              </a:lnSpc>
              <a:spcBef>
                <a:spcPts val="0"/>
              </a:spcBef>
              <a:spcAft>
                <a:spcPts val="0"/>
              </a:spcAft>
              <a:buNone/>
            </a:pPr>
            <a:r>
              <a:rPr b="0" i="0" lang="en-US" sz="1400" u="none" cap="none" strike="noStrike">
                <a:solidFill>
                  <a:srgbClr val="59726D"/>
                </a:solidFill>
                <a:latin typeface="Poppins Medium"/>
                <a:ea typeface="Poppins Medium"/>
                <a:cs typeface="Poppins Medium"/>
                <a:sym typeface="Poppins Medium"/>
              </a:rPr>
              <a:t>COLEGIO CUMBRES DE NOS</a:t>
            </a:r>
            <a:endParaRPr/>
          </a:p>
        </p:txBody>
      </p:sp>
      <p:sp>
        <p:nvSpPr>
          <p:cNvPr id="149" name="Google Shape;149;p5"/>
          <p:cNvSpPr txBox="1"/>
          <p:nvPr/>
        </p:nvSpPr>
        <p:spPr>
          <a:xfrm>
            <a:off x="1127913" y="1028700"/>
            <a:ext cx="2931598" cy="219075"/>
          </a:xfrm>
          <a:prstGeom prst="rect">
            <a:avLst/>
          </a:prstGeom>
          <a:noFill/>
          <a:ln>
            <a:noFill/>
          </a:ln>
        </p:spPr>
        <p:txBody>
          <a:bodyPr anchorCtr="0" anchor="t" bIns="0" lIns="0" spcFirstLastPara="1" rIns="0" wrap="square" tIns="0">
            <a:spAutoFit/>
          </a:bodyPr>
          <a:lstStyle/>
          <a:p>
            <a:pPr indent="0" lvl="0" marL="0" marR="0" rtl="0" algn="l">
              <a:lnSpc>
                <a:spcPct val="120027"/>
              </a:lnSpc>
              <a:spcBef>
                <a:spcPts val="0"/>
              </a:spcBef>
              <a:spcAft>
                <a:spcPts val="0"/>
              </a:spcAft>
              <a:buNone/>
            </a:pPr>
            <a:r>
              <a:rPr b="1" i="0" lang="en-US" sz="1443" u="none" cap="none" strike="noStrike">
                <a:solidFill>
                  <a:srgbClr val="D49F94"/>
                </a:solidFill>
                <a:latin typeface="Poppins"/>
                <a:ea typeface="Poppins"/>
                <a:cs typeface="Poppins"/>
                <a:sym typeface="Poppins"/>
              </a:rPr>
              <a:t>PS. JULIETTE SAGUEZ</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AEA4"/>
        </a:solidFill>
      </p:bgPr>
    </p:bg>
    <p:spTree>
      <p:nvGrpSpPr>
        <p:cNvPr id="153" name="Shape 153"/>
        <p:cNvGrpSpPr/>
        <p:nvPr/>
      </p:nvGrpSpPr>
      <p:grpSpPr>
        <a:xfrm>
          <a:off x="0" y="0"/>
          <a:ext cx="0" cy="0"/>
          <a:chOff x="0" y="0"/>
          <a:chExt cx="0" cy="0"/>
        </a:xfrm>
      </p:grpSpPr>
      <p:sp>
        <p:nvSpPr>
          <p:cNvPr id="154" name="Google Shape;154;p6"/>
          <p:cNvSpPr txBox="1"/>
          <p:nvPr/>
        </p:nvSpPr>
        <p:spPr>
          <a:xfrm>
            <a:off x="8754631" y="3731715"/>
            <a:ext cx="7627731" cy="3124200"/>
          </a:xfrm>
          <a:prstGeom prst="rect">
            <a:avLst/>
          </a:prstGeom>
          <a:noFill/>
          <a:ln>
            <a:noFill/>
          </a:ln>
        </p:spPr>
        <p:txBody>
          <a:bodyPr anchorCtr="0" anchor="t" bIns="0" lIns="0" spcFirstLastPara="1" rIns="0" wrap="square" tIns="0">
            <a:spAutoFit/>
          </a:bodyPr>
          <a:lstStyle/>
          <a:p>
            <a:pPr indent="0" lvl="0" marL="0" marR="0" rtl="0" algn="ctr">
              <a:lnSpc>
                <a:spcPct val="120015"/>
              </a:lnSpc>
              <a:spcBef>
                <a:spcPts val="0"/>
              </a:spcBef>
              <a:spcAft>
                <a:spcPts val="0"/>
              </a:spcAft>
              <a:buNone/>
            </a:pPr>
            <a:r>
              <a:rPr b="1" i="0" lang="en-US" sz="5131" u="sng" cap="none" strike="noStrike">
                <a:solidFill>
                  <a:srgbClr val="FFFFFF"/>
                </a:solidFill>
                <a:latin typeface="Poppins"/>
                <a:ea typeface="Poppins"/>
                <a:cs typeface="Poppins"/>
                <a:sym typeface="Poppins"/>
              </a:rPr>
              <a:t>Los pincipales Riesgos: </a:t>
            </a:r>
            <a:endParaRPr/>
          </a:p>
          <a:p>
            <a:pPr indent="0" lvl="0" marL="0" marR="0" rtl="0" algn="l">
              <a:lnSpc>
                <a:spcPct val="120015"/>
              </a:lnSpc>
              <a:spcBef>
                <a:spcPts val="0"/>
              </a:spcBef>
              <a:spcAft>
                <a:spcPts val="0"/>
              </a:spcAft>
              <a:buNone/>
            </a:pPr>
            <a:r>
              <a:t/>
            </a:r>
            <a:endParaRPr b="1" i="0" sz="5131" u="sng" cap="none" strike="noStrike">
              <a:solidFill>
                <a:srgbClr val="FFFFFF"/>
              </a:solidFill>
              <a:latin typeface="Poppins"/>
              <a:ea typeface="Poppins"/>
              <a:cs typeface="Poppins"/>
              <a:sym typeface="Poppins"/>
            </a:endParaRPr>
          </a:p>
          <a:p>
            <a:pPr indent="0" lvl="0" marL="0" marR="0" rtl="0" algn="l">
              <a:lnSpc>
                <a:spcPct val="120015"/>
              </a:lnSpc>
              <a:spcBef>
                <a:spcPts val="0"/>
              </a:spcBef>
              <a:spcAft>
                <a:spcPts val="0"/>
              </a:spcAft>
              <a:buNone/>
            </a:pPr>
            <a:r>
              <a:rPr b="1" i="0" lang="en-US" sz="5131" u="none" cap="none" strike="noStrike">
                <a:solidFill>
                  <a:srgbClr val="FFFFFF"/>
                </a:solidFill>
                <a:latin typeface="Poppins"/>
                <a:ea typeface="Poppins"/>
                <a:cs typeface="Poppins"/>
                <a:sym typeface="Poppins"/>
              </a:rPr>
              <a:t>¿Qué creen ustedes?</a:t>
            </a:r>
            <a:endParaRPr/>
          </a:p>
        </p:txBody>
      </p:sp>
      <p:pic>
        <p:nvPicPr>
          <p:cNvPr id="155" name="Google Shape;155;p6"/>
          <p:cNvPicPr preferRelativeResize="0"/>
          <p:nvPr/>
        </p:nvPicPr>
        <p:blipFill rotWithShape="1">
          <a:blip r:embed="rId3">
            <a:alphaModFix/>
          </a:blip>
          <a:srcRect b="0" l="0" r="0" t="0"/>
          <a:stretch/>
        </p:blipFill>
        <p:spPr>
          <a:xfrm>
            <a:off x="970328" y="1439150"/>
            <a:ext cx="6623710" cy="7819150"/>
          </a:xfrm>
          <a:prstGeom prst="rect">
            <a:avLst/>
          </a:prstGeom>
          <a:noFill/>
          <a:ln>
            <a:noFill/>
          </a:ln>
        </p:spPr>
      </p:pic>
      <p:pic>
        <p:nvPicPr>
          <p:cNvPr id="156" name="Google Shape;156;p6"/>
          <p:cNvPicPr preferRelativeResize="0"/>
          <p:nvPr/>
        </p:nvPicPr>
        <p:blipFill rotWithShape="1">
          <a:blip r:embed="rId4">
            <a:alphaModFix/>
          </a:blip>
          <a:srcRect b="0" l="0" r="0" t="0"/>
          <a:stretch/>
        </p:blipFill>
        <p:spPr>
          <a:xfrm>
            <a:off x="366672" y="2325703"/>
            <a:ext cx="7831021" cy="7961297"/>
          </a:xfrm>
          <a:prstGeom prst="rect">
            <a:avLst/>
          </a:prstGeom>
          <a:noFill/>
          <a:ln>
            <a:noFill/>
          </a:ln>
        </p:spPr>
      </p:pic>
      <p:sp>
        <p:nvSpPr>
          <p:cNvPr id="157" name="Google Shape;157;p6"/>
          <p:cNvSpPr txBox="1"/>
          <p:nvPr/>
        </p:nvSpPr>
        <p:spPr>
          <a:xfrm>
            <a:off x="10820159" y="9237980"/>
            <a:ext cx="6439141" cy="240665"/>
          </a:xfrm>
          <a:prstGeom prst="rect">
            <a:avLst/>
          </a:prstGeom>
          <a:noFill/>
          <a:ln>
            <a:noFill/>
          </a:ln>
        </p:spPr>
        <p:txBody>
          <a:bodyPr anchorCtr="0" anchor="t" bIns="0" lIns="0" spcFirstLastPara="1" rIns="0" wrap="square" tIns="0">
            <a:spAutoFit/>
          </a:bodyPr>
          <a:lstStyle/>
          <a:p>
            <a:pPr indent="0" lvl="0" marL="0" marR="0" rtl="0" algn="r">
              <a:lnSpc>
                <a:spcPct val="139928"/>
              </a:lnSpc>
              <a:spcBef>
                <a:spcPts val="0"/>
              </a:spcBef>
              <a:spcAft>
                <a:spcPts val="0"/>
              </a:spcAft>
              <a:buNone/>
            </a:pPr>
            <a:r>
              <a:rPr b="0" i="0" lang="en-US" sz="1400" u="none" cap="none" strike="noStrike">
                <a:solidFill>
                  <a:srgbClr val="FFFFFF"/>
                </a:solidFill>
                <a:latin typeface="Poppins Medium"/>
                <a:ea typeface="Poppins Medium"/>
                <a:cs typeface="Poppins Medium"/>
                <a:sym typeface="Poppins Medium"/>
              </a:rPr>
              <a:t>COLEGIO CUMBRES DE NOS</a:t>
            </a:r>
            <a:endParaRPr/>
          </a:p>
        </p:txBody>
      </p:sp>
      <p:sp>
        <p:nvSpPr>
          <p:cNvPr id="158" name="Google Shape;158;p6"/>
          <p:cNvSpPr txBox="1"/>
          <p:nvPr/>
        </p:nvSpPr>
        <p:spPr>
          <a:xfrm>
            <a:off x="1028700" y="1028700"/>
            <a:ext cx="2931598" cy="219075"/>
          </a:xfrm>
          <a:prstGeom prst="rect">
            <a:avLst/>
          </a:prstGeom>
          <a:noFill/>
          <a:ln>
            <a:noFill/>
          </a:ln>
        </p:spPr>
        <p:txBody>
          <a:bodyPr anchorCtr="0" anchor="t" bIns="0" lIns="0" spcFirstLastPara="1" rIns="0" wrap="square" tIns="0">
            <a:spAutoFit/>
          </a:bodyPr>
          <a:lstStyle/>
          <a:p>
            <a:pPr indent="0" lvl="0" marL="0" marR="0" rtl="0" algn="l">
              <a:lnSpc>
                <a:spcPct val="120027"/>
              </a:lnSpc>
              <a:spcBef>
                <a:spcPts val="0"/>
              </a:spcBef>
              <a:spcAft>
                <a:spcPts val="0"/>
              </a:spcAft>
              <a:buNone/>
            </a:pPr>
            <a:r>
              <a:rPr b="1" i="0" lang="en-US" sz="1443" u="none" cap="none" strike="noStrike">
                <a:solidFill>
                  <a:srgbClr val="EDEDED"/>
                </a:solidFill>
                <a:latin typeface="Poppins"/>
                <a:ea typeface="Poppins"/>
                <a:cs typeface="Poppins"/>
                <a:sym typeface="Poppins"/>
              </a:rPr>
              <a:t>PS.JULIETTE SAGUEZ</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E2D0"/>
        </a:solidFill>
      </p:bgPr>
    </p:bg>
    <p:spTree>
      <p:nvGrpSpPr>
        <p:cNvPr id="162" name="Shape 162"/>
        <p:cNvGrpSpPr/>
        <p:nvPr/>
      </p:nvGrpSpPr>
      <p:grpSpPr>
        <a:xfrm>
          <a:off x="0" y="0"/>
          <a:ext cx="0" cy="0"/>
          <a:chOff x="0" y="0"/>
          <a:chExt cx="0" cy="0"/>
        </a:xfrm>
      </p:grpSpPr>
      <p:sp>
        <p:nvSpPr>
          <p:cNvPr id="163" name="Google Shape;163;p7"/>
          <p:cNvSpPr txBox="1"/>
          <p:nvPr/>
        </p:nvSpPr>
        <p:spPr>
          <a:xfrm>
            <a:off x="1028700" y="1028700"/>
            <a:ext cx="2931598" cy="219075"/>
          </a:xfrm>
          <a:prstGeom prst="rect">
            <a:avLst/>
          </a:prstGeom>
          <a:noFill/>
          <a:ln>
            <a:noFill/>
          </a:ln>
        </p:spPr>
        <p:txBody>
          <a:bodyPr anchorCtr="0" anchor="t" bIns="0" lIns="0" spcFirstLastPara="1" rIns="0" wrap="square" tIns="0">
            <a:spAutoFit/>
          </a:bodyPr>
          <a:lstStyle/>
          <a:p>
            <a:pPr indent="0" lvl="0" marL="0" marR="0" rtl="0" algn="l">
              <a:lnSpc>
                <a:spcPct val="120027"/>
              </a:lnSpc>
              <a:spcBef>
                <a:spcPts val="0"/>
              </a:spcBef>
              <a:spcAft>
                <a:spcPts val="0"/>
              </a:spcAft>
              <a:buNone/>
            </a:pPr>
            <a:r>
              <a:rPr b="1" i="0" lang="en-US" sz="1443" u="none" cap="none" strike="noStrike">
                <a:solidFill>
                  <a:srgbClr val="59726D"/>
                </a:solidFill>
                <a:latin typeface="Poppins"/>
                <a:ea typeface="Poppins"/>
                <a:cs typeface="Poppins"/>
                <a:sym typeface="Poppins"/>
              </a:rPr>
              <a:t>PS. JULIETTE SAGUEZ</a:t>
            </a:r>
            <a:endParaRPr/>
          </a:p>
        </p:txBody>
      </p:sp>
      <p:sp>
        <p:nvSpPr>
          <p:cNvPr id="164" name="Google Shape;164;p7"/>
          <p:cNvSpPr txBox="1"/>
          <p:nvPr/>
        </p:nvSpPr>
        <p:spPr>
          <a:xfrm>
            <a:off x="1028700" y="2255453"/>
            <a:ext cx="8648800" cy="574879"/>
          </a:xfrm>
          <a:prstGeom prst="rect">
            <a:avLst/>
          </a:prstGeom>
          <a:noFill/>
          <a:ln>
            <a:noFill/>
          </a:ln>
        </p:spPr>
        <p:txBody>
          <a:bodyPr anchorCtr="0" anchor="t" bIns="0" lIns="0" spcFirstLastPara="1" rIns="0" wrap="square" tIns="0">
            <a:spAutoFit/>
          </a:bodyPr>
          <a:lstStyle/>
          <a:p>
            <a:pPr indent="0" lvl="0" marL="0" marR="0" rtl="0" algn="l">
              <a:lnSpc>
                <a:spcPct val="120015"/>
              </a:lnSpc>
              <a:spcBef>
                <a:spcPts val="0"/>
              </a:spcBef>
              <a:spcAft>
                <a:spcPts val="0"/>
              </a:spcAft>
              <a:buNone/>
            </a:pPr>
            <a:r>
              <a:rPr b="1" i="0" lang="en-US" sz="3887" u="none" cap="none" strike="noStrike">
                <a:solidFill>
                  <a:srgbClr val="59726D"/>
                </a:solidFill>
                <a:latin typeface="Poppins"/>
                <a:ea typeface="Poppins"/>
                <a:cs typeface="Poppins"/>
                <a:sym typeface="Poppins"/>
              </a:rPr>
              <a:t>¿CUÁL ES EL PELIGRO?</a:t>
            </a:r>
            <a:endParaRPr/>
          </a:p>
        </p:txBody>
      </p:sp>
      <p:grpSp>
        <p:nvGrpSpPr>
          <p:cNvPr id="165" name="Google Shape;165;p7"/>
          <p:cNvGrpSpPr/>
          <p:nvPr/>
        </p:nvGrpSpPr>
        <p:grpSpPr>
          <a:xfrm>
            <a:off x="1028700" y="4522500"/>
            <a:ext cx="2736790" cy="4911931"/>
            <a:chOff x="0" y="0"/>
            <a:chExt cx="3527700" cy="6549242"/>
          </a:xfrm>
        </p:grpSpPr>
        <p:sp>
          <p:nvSpPr>
            <p:cNvPr id="166" name="Google Shape;166;p7"/>
            <p:cNvSpPr/>
            <p:nvPr/>
          </p:nvSpPr>
          <p:spPr>
            <a:xfrm>
              <a:off x="770" y="0"/>
              <a:ext cx="343621" cy="345161"/>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txBox="1"/>
            <p:nvPr/>
          </p:nvSpPr>
          <p:spPr>
            <a:xfrm>
              <a:off x="0" y="894842"/>
              <a:ext cx="3527700" cy="5654400"/>
            </a:xfrm>
            <a:prstGeom prst="rect">
              <a:avLst/>
            </a:prstGeom>
            <a:noFill/>
            <a:ln>
              <a:noFill/>
            </a:ln>
          </p:spPr>
          <p:txBody>
            <a:bodyPr anchorCtr="0" anchor="t" bIns="0" lIns="0" spcFirstLastPara="1" rIns="0" wrap="square" tIns="0">
              <a:spAutoFit/>
            </a:bodyPr>
            <a:lstStyle/>
            <a:p>
              <a:pPr indent="0" lvl="0" marL="0" marR="0" rtl="0" algn="just">
                <a:lnSpc>
                  <a:spcPct val="120007"/>
                </a:lnSpc>
                <a:spcBef>
                  <a:spcPts val="0"/>
                </a:spcBef>
                <a:spcAft>
                  <a:spcPts val="0"/>
                </a:spcAft>
                <a:buNone/>
              </a:pPr>
              <a:r>
                <a:rPr b="0" i="0" lang="en-US" sz="2599" u="none" cap="none" strike="noStrike">
                  <a:solidFill>
                    <a:srgbClr val="59726D"/>
                  </a:solidFill>
                  <a:latin typeface="Poppins Medium"/>
                  <a:ea typeface="Poppins Medium"/>
                  <a:cs typeface="Poppins Medium"/>
                  <a:sym typeface="Poppins Medium"/>
                </a:rPr>
                <a:t>La adicción por redes sociales, perjudicando su periodo de sueño, lastimando la vista afectando su estado de ánimo. </a:t>
              </a:r>
              <a:endParaRPr/>
            </a:p>
          </p:txBody>
        </p:sp>
      </p:grpSp>
      <p:grpSp>
        <p:nvGrpSpPr>
          <p:cNvPr id="168" name="Google Shape;168;p7"/>
          <p:cNvGrpSpPr/>
          <p:nvPr/>
        </p:nvGrpSpPr>
        <p:grpSpPr>
          <a:xfrm>
            <a:off x="4482875" y="4522492"/>
            <a:ext cx="2736900" cy="2031258"/>
            <a:chOff x="-15" y="0"/>
            <a:chExt cx="3649200" cy="2708344"/>
          </a:xfrm>
        </p:grpSpPr>
        <p:sp>
          <p:nvSpPr>
            <p:cNvPr id="169" name="Google Shape;169;p7"/>
            <p:cNvSpPr/>
            <p:nvPr/>
          </p:nvSpPr>
          <p:spPr>
            <a:xfrm>
              <a:off x="770" y="0"/>
              <a:ext cx="343621" cy="345161"/>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txBox="1"/>
            <p:nvPr/>
          </p:nvSpPr>
          <p:spPr>
            <a:xfrm>
              <a:off x="-15" y="894844"/>
              <a:ext cx="3649200" cy="1813500"/>
            </a:xfrm>
            <a:prstGeom prst="rect">
              <a:avLst/>
            </a:prstGeom>
            <a:noFill/>
            <a:ln>
              <a:noFill/>
            </a:ln>
          </p:spPr>
          <p:txBody>
            <a:bodyPr anchorCtr="0" anchor="t" bIns="0" lIns="0" spcFirstLastPara="1" rIns="0" wrap="square" tIns="0">
              <a:spAutoFit/>
            </a:bodyPr>
            <a:lstStyle/>
            <a:p>
              <a:pPr indent="0" lvl="0" marL="0" marR="0" rtl="0" algn="just">
                <a:lnSpc>
                  <a:spcPct val="120007"/>
                </a:lnSpc>
                <a:spcBef>
                  <a:spcPts val="0"/>
                </a:spcBef>
                <a:spcAft>
                  <a:spcPts val="0"/>
                </a:spcAft>
                <a:buNone/>
              </a:pPr>
              <a:r>
                <a:rPr b="0" i="0" lang="en-US" sz="2599" u="none" cap="none" strike="noStrike">
                  <a:solidFill>
                    <a:srgbClr val="59726D"/>
                  </a:solidFill>
                  <a:latin typeface="Poppins Medium"/>
                  <a:ea typeface="Poppins Medium"/>
                  <a:cs typeface="Poppins Medium"/>
                  <a:sym typeface="Poppins Medium"/>
                </a:rPr>
                <a:t>Manipulación de información </a:t>
              </a:r>
              <a:endParaRPr/>
            </a:p>
            <a:p>
              <a:pPr indent="0" lvl="0" marL="0" marR="0" rtl="0" algn="just">
                <a:lnSpc>
                  <a:spcPct val="120007"/>
                </a:lnSpc>
                <a:spcBef>
                  <a:spcPts val="0"/>
                </a:spcBef>
                <a:spcAft>
                  <a:spcPts val="0"/>
                </a:spcAft>
                <a:buNone/>
              </a:pPr>
              <a:r>
                <a:rPr b="0" i="0" lang="en-US" sz="2599" u="none" cap="none" strike="noStrike">
                  <a:solidFill>
                    <a:srgbClr val="59726D"/>
                  </a:solidFill>
                  <a:latin typeface="Poppins Medium"/>
                  <a:ea typeface="Poppins Medium"/>
                  <a:cs typeface="Poppins Medium"/>
                  <a:sym typeface="Poppins Medium"/>
                </a:rPr>
                <a:t>-Virus.</a:t>
              </a:r>
              <a:endParaRPr/>
            </a:p>
          </p:txBody>
        </p:sp>
      </p:grpSp>
      <p:grpSp>
        <p:nvGrpSpPr>
          <p:cNvPr id="171" name="Google Shape;171;p7"/>
          <p:cNvGrpSpPr/>
          <p:nvPr/>
        </p:nvGrpSpPr>
        <p:grpSpPr>
          <a:xfrm>
            <a:off x="8038675" y="4522500"/>
            <a:ext cx="2804522" cy="2465458"/>
            <a:chOff x="14" y="0"/>
            <a:chExt cx="3527700" cy="3287277"/>
          </a:xfrm>
        </p:grpSpPr>
        <p:sp>
          <p:nvSpPr>
            <p:cNvPr id="172" name="Google Shape;172;p7"/>
            <p:cNvSpPr/>
            <p:nvPr/>
          </p:nvSpPr>
          <p:spPr>
            <a:xfrm>
              <a:off x="770" y="0"/>
              <a:ext cx="343621" cy="345161"/>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
            <p:cNvSpPr txBox="1"/>
            <p:nvPr/>
          </p:nvSpPr>
          <p:spPr>
            <a:xfrm>
              <a:off x="14" y="904377"/>
              <a:ext cx="3527700" cy="2382900"/>
            </a:xfrm>
            <a:prstGeom prst="rect">
              <a:avLst/>
            </a:prstGeom>
            <a:noFill/>
            <a:ln>
              <a:noFill/>
            </a:ln>
          </p:spPr>
          <p:txBody>
            <a:bodyPr anchorCtr="0" anchor="t" bIns="0" lIns="0" spcFirstLastPara="1" rIns="0" wrap="square" tIns="0">
              <a:spAutoFit/>
            </a:bodyPr>
            <a:lstStyle/>
            <a:p>
              <a:pPr indent="0" lvl="0" marL="0" marR="0" rtl="0" algn="just">
                <a:lnSpc>
                  <a:spcPct val="120007"/>
                </a:lnSpc>
                <a:spcBef>
                  <a:spcPts val="0"/>
                </a:spcBef>
                <a:spcAft>
                  <a:spcPts val="0"/>
                </a:spcAft>
                <a:buNone/>
              </a:pPr>
              <a:r>
                <a:rPr b="0" i="0" lang="en-US" sz="2524" u="none" cap="none" strike="noStrike">
                  <a:solidFill>
                    <a:srgbClr val="59726D"/>
                  </a:solidFill>
                  <a:latin typeface="Poppins Medium"/>
                  <a:ea typeface="Poppins Medium"/>
                  <a:cs typeface="Poppins Medium"/>
                  <a:sym typeface="Poppins Medium"/>
                </a:rPr>
                <a:t>Secuestros, asesinatos, abusos sexuales, entre otras.</a:t>
              </a:r>
              <a:endParaRPr/>
            </a:p>
          </p:txBody>
        </p:sp>
      </p:grpSp>
      <p:grpSp>
        <p:nvGrpSpPr>
          <p:cNvPr id="174" name="Google Shape;174;p7"/>
          <p:cNvGrpSpPr/>
          <p:nvPr/>
        </p:nvGrpSpPr>
        <p:grpSpPr>
          <a:xfrm>
            <a:off x="11579925" y="4522492"/>
            <a:ext cx="2645775" cy="4022008"/>
            <a:chOff x="-8" y="0"/>
            <a:chExt cx="3527700" cy="5362677"/>
          </a:xfrm>
        </p:grpSpPr>
        <p:sp>
          <p:nvSpPr>
            <p:cNvPr id="175" name="Google Shape;175;p7"/>
            <p:cNvSpPr/>
            <p:nvPr/>
          </p:nvSpPr>
          <p:spPr>
            <a:xfrm>
              <a:off x="770" y="0"/>
              <a:ext cx="343621" cy="345161"/>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txBox="1"/>
            <p:nvPr/>
          </p:nvSpPr>
          <p:spPr>
            <a:xfrm>
              <a:off x="-8" y="904377"/>
              <a:ext cx="3527700" cy="44583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0" i="0" lang="en-US" sz="2649" u="none" cap="none" strike="noStrike">
                  <a:solidFill>
                    <a:srgbClr val="59726D"/>
                  </a:solidFill>
                  <a:latin typeface="Poppins Medium"/>
                  <a:ea typeface="Poppins Medium"/>
                  <a:cs typeface="Poppins Medium"/>
                  <a:sym typeface="Poppins Medium"/>
                </a:rPr>
                <a:t>Necesidad de validación social, ser aprobados por otros. (Likes, cantidad de seguidores)</a:t>
              </a:r>
              <a:endParaRPr/>
            </a:p>
          </p:txBody>
        </p:sp>
      </p:grpSp>
      <p:grpSp>
        <p:nvGrpSpPr>
          <p:cNvPr id="177" name="Google Shape;177;p7"/>
          <p:cNvGrpSpPr/>
          <p:nvPr/>
        </p:nvGrpSpPr>
        <p:grpSpPr>
          <a:xfrm>
            <a:off x="14845450" y="4522492"/>
            <a:ext cx="2931525" cy="2991558"/>
            <a:chOff x="8" y="0"/>
            <a:chExt cx="3908700" cy="3988744"/>
          </a:xfrm>
        </p:grpSpPr>
        <p:sp>
          <p:nvSpPr>
            <p:cNvPr id="178" name="Google Shape;178;p7"/>
            <p:cNvSpPr/>
            <p:nvPr/>
          </p:nvSpPr>
          <p:spPr>
            <a:xfrm>
              <a:off x="770" y="0"/>
              <a:ext cx="343621" cy="345161"/>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txBox="1"/>
            <p:nvPr/>
          </p:nvSpPr>
          <p:spPr>
            <a:xfrm>
              <a:off x="8" y="894844"/>
              <a:ext cx="3908700" cy="3093900"/>
            </a:xfrm>
            <a:prstGeom prst="rect">
              <a:avLst/>
            </a:prstGeom>
            <a:noFill/>
            <a:ln>
              <a:noFill/>
            </a:ln>
          </p:spPr>
          <p:txBody>
            <a:bodyPr anchorCtr="0" anchor="t" bIns="0" lIns="0" spcFirstLastPara="1" rIns="0" wrap="square" tIns="0">
              <a:spAutoFit/>
            </a:bodyPr>
            <a:lstStyle/>
            <a:p>
              <a:pPr indent="0" lvl="0" marL="0" marR="0" rtl="0" algn="just">
                <a:lnSpc>
                  <a:spcPct val="120007"/>
                </a:lnSpc>
                <a:spcBef>
                  <a:spcPts val="0"/>
                </a:spcBef>
                <a:spcAft>
                  <a:spcPts val="0"/>
                </a:spcAft>
                <a:buNone/>
              </a:pPr>
              <a:r>
                <a:rPr b="0" i="0" lang="en-US" sz="2599" u="none" cap="none" strike="noStrike">
                  <a:solidFill>
                    <a:srgbClr val="59726D"/>
                  </a:solidFill>
                  <a:latin typeface="Poppins Medium"/>
                  <a:ea typeface="Poppins Medium"/>
                  <a:cs typeface="Poppins Medium"/>
                  <a:sym typeface="Poppins Medium"/>
                </a:rPr>
                <a:t>Hackear cuentas, difamación, peligran sus familiares, robos, etc.</a:t>
              </a:r>
              <a:endParaRPr/>
            </a:p>
          </p:txBody>
        </p:sp>
      </p:grpSp>
      <p:sp>
        <p:nvSpPr>
          <p:cNvPr id="180" name="Google Shape;180;p7"/>
          <p:cNvSpPr txBox="1"/>
          <p:nvPr/>
        </p:nvSpPr>
        <p:spPr>
          <a:xfrm>
            <a:off x="14845444" y="1000125"/>
            <a:ext cx="10778781" cy="240665"/>
          </a:xfrm>
          <a:prstGeom prst="rect">
            <a:avLst/>
          </a:prstGeom>
          <a:noFill/>
          <a:ln>
            <a:noFill/>
          </a:ln>
        </p:spPr>
        <p:txBody>
          <a:bodyPr anchorCtr="0" anchor="t" bIns="0" lIns="0" spcFirstLastPara="1" rIns="0" wrap="square" tIns="0">
            <a:spAutoFit/>
          </a:bodyPr>
          <a:lstStyle/>
          <a:p>
            <a:pPr indent="0" lvl="0" marL="0" marR="0" rtl="0" algn="l">
              <a:lnSpc>
                <a:spcPct val="139928"/>
              </a:lnSpc>
              <a:spcBef>
                <a:spcPts val="0"/>
              </a:spcBef>
              <a:spcAft>
                <a:spcPts val="0"/>
              </a:spcAft>
              <a:buNone/>
            </a:pPr>
            <a:r>
              <a:rPr b="0" i="0" lang="en-US" sz="1400" u="none" cap="none" strike="noStrike">
                <a:solidFill>
                  <a:srgbClr val="59726D"/>
                </a:solidFill>
                <a:latin typeface="Poppins Medium"/>
                <a:ea typeface="Poppins Medium"/>
                <a:cs typeface="Poppins Medium"/>
                <a:sym typeface="Poppins Medium"/>
              </a:rPr>
              <a:t>COLEGIO CUMBRES DE NOS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AEA4"/>
        </a:solidFill>
      </p:bgPr>
    </p:bg>
    <p:spTree>
      <p:nvGrpSpPr>
        <p:cNvPr id="184" name="Shape 184"/>
        <p:cNvGrpSpPr/>
        <p:nvPr/>
      </p:nvGrpSpPr>
      <p:grpSpPr>
        <a:xfrm>
          <a:off x="0" y="0"/>
          <a:ext cx="0" cy="0"/>
          <a:chOff x="0" y="0"/>
          <a:chExt cx="0" cy="0"/>
        </a:xfrm>
      </p:grpSpPr>
      <p:pic>
        <p:nvPicPr>
          <p:cNvPr id="185" name="Google Shape;185;p8"/>
          <p:cNvPicPr preferRelativeResize="0"/>
          <p:nvPr/>
        </p:nvPicPr>
        <p:blipFill rotWithShape="1">
          <a:blip r:embed="rId3">
            <a:alphaModFix/>
          </a:blip>
          <a:srcRect b="0" l="0" r="0" t="0"/>
          <a:stretch/>
        </p:blipFill>
        <p:spPr>
          <a:xfrm rot="-2896055">
            <a:off x="4822660" y="4596266"/>
            <a:ext cx="7844367" cy="7844367"/>
          </a:xfrm>
          <a:prstGeom prst="rect">
            <a:avLst/>
          </a:prstGeom>
          <a:noFill/>
          <a:ln>
            <a:noFill/>
          </a:ln>
        </p:spPr>
      </p:pic>
      <p:pic>
        <p:nvPicPr>
          <p:cNvPr id="186" name="Google Shape;186;p8"/>
          <p:cNvPicPr preferRelativeResize="0"/>
          <p:nvPr/>
        </p:nvPicPr>
        <p:blipFill rotWithShape="1">
          <a:blip r:embed="rId4">
            <a:alphaModFix/>
          </a:blip>
          <a:srcRect b="0" l="0" r="0" t="0"/>
          <a:stretch/>
        </p:blipFill>
        <p:spPr>
          <a:xfrm>
            <a:off x="6762787" y="4877008"/>
            <a:ext cx="4809571" cy="5409537"/>
          </a:xfrm>
          <a:prstGeom prst="rect">
            <a:avLst/>
          </a:prstGeom>
          <a:noFill/>
          <a:ln>
            <a:noFill/>
          </a:ln>
        </p:spPr>
      </p:pic>
      <p:pic>
        <p:nvPicPr>
          <p:cNvPr id="187" name="Google Shape;187;p8"/>
          <p:cNvPicPr preferRelativeResize="0"/>
          <p:nvPr/>
        </p:nvPicPr>
        <p:blipFill rotWithShape="1">
          <a:blip r:embed="rId5">
            <a:alphaModFix/>
          </a:blip>
          <a:srcRect b="0" l="0" r="0" t="0"/>
          <a:stretch/>
        </p:blipFill>
        <p:spPr>
          <a:xfrm>
            <a:off x="1766108" y="4877008"/>
            <a:ext cx="4652202" cy="5409537"/>
          </a:xfrm>
          <a:prstGeom prst="rect">
            <a:avLst/>
          </a:prstGeom>
          <a:noFill/>
          <a:ln>
            <a:noFill/>
          </a:ln>
        </p:spPr>
      </p:pic>
      <p:pic>
        <p:nvPicPr>
          <p:cNvPr id="188" name="Google Shape;188;p8"/>
          <p:cNvPicPr preferRelativeResize="0"/>
          <p:nvPr/>
        </p:nvPicPr>
        <p:blipFill rotWithShape="1">
          <a:blip r:embed="rId6">
            <a:alphaModFix/>
          </a:blip>
          <a:srcRect b="0" l="0" r="0" t="0"/>
          <a:stretch/>
        </p:blipFill>
        <p:spPr>
          <a:xfrm>
            <a:off x="11936002" y="4877008"/>
            <a:ext cx="5479274" cy="5409537"/>
          </a:xfrm>
          <a:prstGeom prst="rect">
            <a:avLst/>
          </a:prstGeom>
          <a:noFill/>
          <a:ln>
            <a:noFill/>
          </a:ln>
        </p:spPr>
      </p:pic>
      <p:grpSp>
        <p:nvGrpSpPr>
          <p:cNvPr id="189" name="Google Shape;189;p8"/>
          <p:cNvGrpSpPr/>
          <p:nvPr/>
        </p:nvGrpSpPr>
        <p:grpSpPr>
          <a:xfrm>
            <a:off x="2619624" y="1894935"/>
            <a:ext cx="12949771" cy="2123289"/>
            <a:chOff x="0" y="11434"/>
            <a:chExt cx="17266361" cy="2831051"/>
          </a:xfrm>
        </p:grpSpPr>
        <p:sp>
          <p:nvSpPr>
            <p:cNvPr id="190" name="Google Shape;190;p8"/>
            <p:cNvSpPr txBox="1"/>
            <p:nvPr/>
          </p:nvSpPr>
          <p:spPr>
            <a:xfrm>
              <a:off x="0" y="11434"/>
              <a:ext cx="17266361" cy="1422400"/>
            </a:xfrm>
            <a:prstGeom prst="rect">
              <a:avLst/>
            </a:prstGeom>
            <a:noFill/>
            <a:ln>
              <a:noFill/>
            </a:ln>
          </p:spPr>
          <p:txBody>
            <a:bodyPr anchorCtr="0" anchor="t" bIns="0" lIns="0" spcFirstLastPara="1" rIns="0" wrap="square" tIns="0">
              <a:spAutoFit/>
            </a:bodyPr>
            <a:lstStyle/>
            <a:p>
              <a:pPr indent="0" lvl="0" marL="0" marR="0" rtl="0" algn="ctr">
                <a:lnSpc>
                  <a:spcPct val="120022"/>
                </a:lnSpc>
                <a:spcBef>
                  <a:spcPts val="0"/>
                </a:spcBef>
                <a:spcAft>
                  <a:spcPts val="0"/>
                </a:spcAft>
                <a:buNone/>
              </a:pPr>
              <a:r>
                <a:rPr b="1" i="0" lang="en-US" sz="7012" u="sng" cap="none" strike="noStrike">
                  <a:solidFill>
                    <a:srgbClr val="FFFFFF"/>
                  </a:solidFill>
                  <a:latin typeface="Poppins"/>
                  <a:ea typeface="Poppins"/>
                  <a:cs typeface="Poppins"/>
                  <a:sym typeface="Poppins"/>
                </a:rPr>
                <a:t>VIDEOS COMPLEMENTARIOS</a:t>
              </a:r>
              <a:endParaRPr/>
            </a:p>
          </p:txBody>
        </p:sp>
        <p:sp>
          <p:nvSpPr>
            <p:cNvPr id="191" name="Google Shape;191;p8"/>
            <p:cNvSpPr txBox="1"/>
            <p:nvPr/>
          </p:nvSpPr>
          <p:spPr>
            <a:xfrm>
              <a:off x="2742507" y="1520923"/>
              <a:ext cx="11781347" cy="1321562"/>
            </a:xfrm>
            <a:prstGeom prst="rect">
              <a:avLst/>
            </a:prstGeom>
            <a:noFill/>
            <a:ln>
              <a:noFill/>
            </a:ln>
          </p:spPr>
          <p:txBody>
            <a:bodyPr anchorCtr="0" anchor="t" bIns="0" lIns="0" spcFirstLastPara="1" rIns="0" wrap="square" tIns="0">
              <a:spAutoFit/>
            </a:bodyPr>
            <a:lstStyle/>
            <a:p>
              <a:pPr indent="0" lvl="0" marL="0" marR="0" rtl="0" algn="ctr">
                <a:lnSpc>
                  <a:spcPct val="120018"/>
                </a:lnSpc>
                <a:spcBef>
                  <a:spcPts val="0"/>
                </a:spcBef>
                <a:spcAft>
                  <a:spcPts val="0"/>
                </a:spcAft>
                <a:buNone/>
              </a:pPr>
              <a:r>
                <a:rPr b="1" i="0" lang="en-US" sz="3287" u="none" cap="none" strike="noStrike">
                  <a:solidFill>
                    <a:srgbClr val="FFFFFF"/>
                  </a:solidFill>
                  <a:latin typeface="Poppins"/>
                  <a:ea typeface="Poppins"/>
                  <a:cs typeface="Poppins"/>
                  <a:sym typeface="Poppins"/>
                </a:rPr>
                <a:t>Nos ayudan a entender el peligro al que están expuestos.</a:t>
              </a:r>
              <a:endParaRPr/>
            </a:p>
          </p:txBody>
        </p:sp>
      </p:grpSp>
      <p:sp>
        <p:nvSpPr>
          <p:cNvPr id="192" name="Google Shape;192;p8"/>
          <p:cNvSpPr txBox="1"/>
          <p:nvPr/>
        </p:nvSpPr>
        <p:spPr>
          <a:xfrm>
            <a:off x="1028700" y="1038225"/>
            <a:ext cx="2931598" cy="219075"/>
          </a:xfrm>
          <a:prstGeom prst="rect">
            <a:avLst/>
          </a:prstGeom>
          <a:noFill/>
          <a:ln>
            <a:noFill/>
          </a:ln>
        </p:spPr>
        <p:txBody>
          <a:bodyPr anchorCtr="0" anchor="t" bIns="0" lIns="0" spcFirstLastPara="1" rIns="0" wrap="square" tIns="0">
            <a:spAutoFit/>
          </a:bodyPr>
          <a:lstStyle/>
          <a:p>
            <a:pPr indent="0" lvl="0" marL="0" marR="0" rtl="0" algn="l">
              <a:lnSpc>
                <a:spcPct val="120025"/>
              </a:lnSpc>
              <a:spcBef>
                <a:spcPts val="0"/>
              </a:spcBef>
              <a:spcAft>
                <a:spcPts val="0"/>
              </a:spcAft>
              <a:buNone/>
            </a:pPr>
            <a:r>
              <a:rPr b="1" i="0" lang="en-US" sz="1543" u="none" cap="none" strike="noStrike">
                <a:solidFill>
                  <a:srgbClr val="59726D"/>
                </a:solidFill>
                <a:latin typeface="Poppins"/>
                <a:ea typeface="Poppins"/>
                <a:cs typeface="Poppins"/>
                <a:sym typeface="Poppins"/>
              </a:rPr>
              <a:t>PS. JULIETTE SAGUEZ</a:t>
            </a:r>
            <a:endParaRPr/>
          </a:p>
        </p:txBody>
      </p:sp>
      <p:sp>
        <p:nvSpPr>
          <p:cNvPr id="193" name="Google Shape;193;p8"/>
          <p:cNvSpPr txBox="1"/>
          <p:nvPr/>
        </p:nvSpPr>
        <p:spPr>
          <a:xfrm>
            <a:off x="14713645" y="1000125"/>
            <a:ext cx="10778781" cy="240665"/>
          </a:xfrm>
          <a:prstGeom prst="rect">
            <a:avLst/>
          </a:prstGeom>
          <a:noFill/>
          <a:ln>
            <a:noFill/>
          </a:ln>
        </p:spPr>
        <p:txBody>
          <a:bodyPr anchorCtr="0" anchor="t" bIns="0" lIns="0" spcFirstLastPara="1" rIns="0" wrap="square" tIns="0">
            <a:spAutoFit/>
          </a:bodyPr>
          <a:lstStyle/>
          <a:p>
            <a:pPr indent="0" lvl="0" marL="0" marR="0" rtl="0" algn="l">
              <a:lnSpc>
                <a:spcPct val="139928"/>
              </a:lnSpc>
              <a:spcBef>
                <a:spcPts val="0"/>
              </a:spcBef>
              <a:spcAft>
                <a:spcPts val="0"/>
              </a:spcAft>
              <a:buNone/>
            </a:pPr>
            <a:r>
              <a:rPr b="0" i="0" lang="en-US" sz="1400" u="none" cap="none" strike="noStrike">
                <a:solidFill>
                  <a:srgbClr val="59726D"/>
                </a:solidFill>
                <a:latin typeface="Poppins Medium"/>
                <a:ea typeface="Poppins Medium"/>
                <a:cs typeface="Poppins Medium"/>
                <a:sym typeface="Poppins Medium"/>
              </a:rPr>
              <a:t>COLEGIO CUMBRES DE NOS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0C7AD"/>
        </a:solidFill>
      </p:bgPr>
    </p:bg>
    <p:spTree>
      <p:nvGrpSpPr>
        <p:cNvPr id="197" name="Shape 197"/>
        <p:cNvGrpSpPr/>
        <p:nvPr/>
      </p:nvGrpSpPr>
      <p:grpSpPr>
        <a:xfrm>
          <a:off x="0" y="0"/>
          <a:ext cx="0" cy="0"/>
          <a:chOff x="0" y="0"/>
          <a:chExt cx="0" cy="0"/>
        </a:xfrm>
      </p:grpSpPr>
      <p:pic>
        <p:nvPicPr>
          <p:cNvPr id="198" name="Google Shape;198;p9"/>
          <p:cNvPicPr preferRelativeResize="0"/>
          <p:nvPr/>
        </p:nvPicPr>
        <p:blipFill rotWithShape="1">
          <a:blip r:embed="rId3">
            <a:alphaModFix/>
          </a:blip>
          <a:srcRect b="0" l="0" r="0" t="0"/>
          <a:stretch/>
        </p:blipFill>
        <p:spPr>
          <a:xfrm>
            <a:off x="9457740" y="2519092"/>
            <a:ext cx="8623861" cy="8623861"/>
          </a:xfrm>
          <a:prstGeom prst="rect">
            <a:avLst/>
          </a:prstGeom>
          <a:noFill/>
          <a:ln>
            <a:noFill/>
          </a:ln>
        </p:spPr>
      </p:pic>
      <p:grpSp>
        <p:nvGrpSpPr>
          <p:cNvPr id="199" name="Google Shape;199;p9"/>
          <p:cNvGrpSpPr/>
          <p:nvPr/>
        </p:nvGrpSpPr>
        <p:grpSpPr>
          <a:xfrm>
            <a:off x="11807481" y="1207111"/>
            <a:ext cx="4320220" cy="9333706"/>
            <a:chOff x="0" y="0"/>
            <a:chExt cx="5760293" cy="12444942"/>
          </a:xfrm>
        </p:grpSpPr>
        <p:sp>
          <p:nvSpPr>
            <p:cNvPr id="200" name="Google Shape;200;p9"/>
            <p:cNvSpPr/>
            <p:nvPr/>
          </p:nvSpPr>
          <p:spPr>
            <a:xfrm>
              <a:off x="1108500" y="5360194"/>
              <a:ext cx="3406555" cy="7084748"/>
            </a:xfrm>
            <a:prstGeom prst="rect">
              <a:avLst/>
            </a:prstGeom>
            <a:solidFill>
              <a:srgbClr val="A63F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9"/>
            <p:cNvPicPr preferRelativeResize="0"/>
            <p:nvPr/>
          </p:nvPicPr>
          <p:blipFill rotWithShape="1">
            <a:blip r:embed="rId4">
              <a:alphaModFix/>
            </a:blip>
            <a:srcRect b="0" l="0" r="0" t="0"/>
            <a:stretch/>
          </p:blipFill>
          <p:spPr>
            <a:xfrm>
              <a:off x="0" y="0"/>
              <a:ext cx="5760293" cy="6683884"/>
            </a:xfrm>
            <a:prstGeom prst="rect">
              <a:avLst/>
            </a:prstGeom>
            <a:noFill/>
            <a:ln>
              <a:noFill/>
            </a:ln>
          </p:spPr>
        </p:pic>
      </p:grpSp>
      <p:grpSp>
        <p:nvGrpSpPr>
          <p:cNvPr id="202" name="Google Shape;202;p9"/>
          <p:cNvGrpSpPr/>
          <p:nvPr/>
        </p:nvGrpSpPr>
        <p:grpSpPr>
          <a:xfrm>
            <a:off x="13112311" y="4133147"/>
            <a:ext cx="4969290" cy="9628336"/>
            <a:chOff x="0" y="0"/>
            <a:chExt cx="6625720" cy="12837781"/>
          </a:xfrm>
        </p:grpSpPr>
        <p:pic>
          <p:nvPicPr>
            <p:cNvPr id="203" name="Google Shape;203;p9"/>
            <p:cNvPicPr preferRelativeResize="0"/>
            <p:nvPr/>
          </p:nvPicPr>
          <p:blipFill rotWithShape="1">
            <a:blip r:embed="rId5">
              <a:alphaModFix/>
            </a:blip>
            <a:srcRect b="0" l="0" r="0" t="0"/>
            <a:stretch/>
          </p:blipFill>
          <p:spPr>
            <a:xfrm>
              <a:off x="0" y="0"/>
              <a:ext cx="6625720" cy="6698798"/>
            </a:xfrm>
            <a:prstGeom prst="rect">
              <a:avLst/>
            </a:prstGeom>
            <a:noFill/>
            <a:ln>
              <a:noFill/>
            </a:ln>
          </p:spPr>
        </p:pic>
        <p:sp>
          <p:nvSpPr>
            <p:cNvPr id="204" name="Google Shape;204;p9"/>
            <p:cNvSpPr/>
            <p:nvPr/>
          </p:nvSpPr>
          <p:spPr>
            <a:xfrm>
              <a:off x="0" y="6527044"/>
              <a:ext cx="6625720" cy="6310737"/>
            </a:xfrm>
            <a:prstGeom prst="rect">
              <a:avLst/>
            </a:prstGeom>
            <a:solidFill>
              <a:srgbClr val="28221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5" name="Google Shape;205;p9"/>
          <p:cNvPicPr preferRelativeResize="0"/>
          <p:nvPr/>
        </p:nvPicPr>
        <p:blipFill rotWithShape="1">
          <a:blip r:embed="rId6">
            <a:alphaModFix/>
          </a:blip>
          <a:srcRect b="0" l="0" r="0" t="0"/>
          <a:stretch/>
        </p:blipFill>
        <p:spPr>
          <a:xfrm>
            <a:off x="9403843" y="4986760"/>
            <a:ext cx="5378472" cy="5300240"/>
          </a:xfrm>
          <a:prstGeom prst="rect">
            <a:avLst/>
          </a:prstGeom>
          <a:noFill/>
          <a:ln>
            <a:noFill/>
          </a:ln>
        </p:spPr>
      </p:pic>
      <p:sp>
        <p:nvSpPr>
          <p:cNvPr id="206" name="Google Shape;206;p9"/>
          <p:cNvSpPr txBox="1"/>
          <p:nvPr/>
        </p:nvSpPr>
        <p:spPr>
          <a:xfrm>
            <a:off x="687200" y="3150124"/>
            <a:ext cx="9089100" cy="5650800"/>
          </a:xfrm>
          <a:prstGeom prst="rect">
            <a:avLst/>
          </a:prstGeom>
          <a:noFill/>
          <a:ln>
            <a:noFill/>
          </a:ln>
        </p:spPr>
        <p:txBody>
          <a:bodyPr anchorCtr="0" anchor="t" bIns="0" lIns="0" spcFirstLastPara="1" rIns="0" wrap="square" tIns="0">
            <a:spAutoFit/>
          </a:bodyPr>
          <a:lstStyle/>
          <a:p>
            <a:pPr indent="0" lvl="0" marL="0" marR="0" rtl="0" algn="just">
              <a:lnSpc>
                <a:spcPct val="140011"/>
              </a:lnSpc>
              <a:spcBef>
                <a:spcPts val="0"/>
              </a:spcBef>
              <a:spcAft>
                <a:spcPts val="0"/>
              </a:spcAft>
              <a:buNone/>
            </a:pPr>
            <a:r>
              <a:rPr b="1" i="0" lang="en-US" sz="3399" u="sng" cap="none" strike="noStrike">
                <a:solidFill>
                  <a:srgbClr val="FFFFFF"/>
                </a:solidFill>
                <a:latin typeface="Poppins"/>
                <a:ea typeface="Poppins"/>
                <a:cs typeface="Poppins"/>
                <a:sym typeface="Poppins"/>
              </a:rPr>
              <a:t>Manos a la Obra:</a:t>
            </a:r>
            <a:r>
              <a:rPr b="1" i="0" lang="en-US" sz="3399" u="none" cap="none" strike="noStrike">
                <a:solidFill>
                  <a:srgbClr val="FFFFFF"/>
                </a:solidFill>
                <a:latin typeface="Poppins"/>
                <a:ea typeface="Poppins"/>
                <a:cs typeface="Poppins"/>
                <a:sym typeface="Poppins"/>
              </a:rPr>
              <a:t> Elegir la red social o video juego que utilicen más, para luego buscar información respecto a ella, que beneficios, desventajas tiene y cómo podemos utilizar esos recursos.</a:t>
            </a:r>
            <a:endParaRPr/>
          </a:p>
          <a:p>
            <a:pPr indent="0" lvl="0" marL="0" marR="0" rtl="0" algn="just">
              <a:lnSpc>
                <a:spcPct val="140011"/>
              </a:lnSpc>
              <a:spcBef>
                <a:spcPts val="0"/>
              </a:spcBef>
              <a:spcAft>
                <a:spcPts val="0"/>
              </a:spcAft>
              <a:buNone/>
            </a:pPr>
            <a:r>
              <a:rPr b="1" i="0" lang="en-US" sz="3399" u="none" cap="none" strike="noStrike">
                <a:solidFill>
                  <a:srgbClr val="FFFFFF"/>
                </a:solidFill>
                <a:latin typeface="Poppins"/>
                <a:ea typeface="Poppins"/>
                <a:cs typeface="Poppins"/>
                <a:sym typeface="Poppins"/>
              </a:rPr>
              <a:t> </a:t>
            </a:r>
            <a:endParaRPr b="1" i="0" sz="3399" u="none" cap="none" strike="noStrike">
              <a:solidFill>
                <a:srgbClr val="FFFFFF"/>
              </a:solidFill>
              <a:latin typeface="Poppins"/>
              <a:ea typeface="Poppins"/>
              <a:cs typeface="Poppins"/>
              <a:sym typeface="Poppins"/>
            </a:endParaRPr>
          </a:p>
          <a:p>
            <a:pPr indent="0" lvl="0" marL="0" marR="0" rtl="0" algn="just">
              <a:lnSpc>
                <a:spcPct val="140011"/>
              </a:lnSpc>
              <a:spcBef>
                <a:spcPts val="0"/>
              </a:spcBef>
              <a:spcAft>
                <a:spcPts val="0"/>
              </a:spcAft>
              <a:buNone/>
            </a:pPr>
            <a:r>
              <a:rPr b="1" i="0" lang="en-US" sz="3399" u="none" cap="none" strike="noStrike">
                <a:solidFill>
                  <a:srgbClr val="FFFFFF"/>
                </a:solidFill>
                <a:latin typeface="Poppins"/>
                <a:ea typeface="Poppins"/>
                <a:cs typeface="Poppins"/>
                <a:sym typeface="Poppins"/>
              </a:rPr>
              <a:t>Objetivo: Reflexionar sobre el uso y riesgos de las nuevas tecnologías. </a:t>
            </a:r>
            <a:endParaRPr/>
          </a:p>
        </p:txBody>
      </p:sp>
      <p:sp>
        <p:nvSpPr>
          <p:cNvPr id="207" name="Google Shape;207;p9"/>
          <p:cNvSpPr txBox="1"/>
          <p:nvPr/>
        </p:nvSpPr>
        <p:spPr>
          <a:xfrm>
            <a:off x="1028700" y="2031718"/>
            <a:ext cx="11309492" cy="685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4575" u="none" cap="none" strike="noStrike">
                <a:solidFill>
                  <a:srgbClr val="59726D"/>
                </a:solidFill>
                <a:latin typeface="Poppins"/>
                <a:ea typeface="Poppins"/>
                <a:cs typeface="Poppins"/>
                <a:sym typeface="Poppins"/>
              </a:rPr>
              <a:t>Actividad</a:t>
            </a:r>
            <a:endParaRPr/>
          </a:p>
        </p:txBody>
      </p:sp>
      <p:sp>
        <p:nvSpPr>
          <p:cNvPr id="208" name="Google Shape;208;p9"/>
          <p:cNvSpPr txBox="1"/>
          <p:nvPr/>
        </p:nvSpPr>
        <p:spPr>
          <a:xfrm>
            <a:off x="1028700" y="9477375"/>
            <a:ext cx="6944730" cy="240665"/>
          </a:xfrm>
          <a:prstGeom prst="rect">
            <a:avLst/>
          </a:prstGeom>
          <a:noFill/>
          <a:ln>
            <a:noFill/>
          </a:ln>
        </p:spPr>
        <p:txBody>
          <a:bodyPr anchorCtr="0" anchor="t" bIns="0" lIns="0" spcFirstLastPara="1" rIns="0" wrap="square" tIns="0">
            <a:spAutoFit/>
          </a:bodyPr>
          <a:lstStyle/>
          <a:p>
            <a:pPr indent="0" lvl="0" marL="0" marR="0" rtl="0" algn="l">
              <a:lnSpc>
                <a:spcPct val="139928"/>
              </a:lnSpc>
              <a:spcBef>
                <a:spcPts val="0"/>
              </a:spcBef>
              <a:spcAft>
                <a:spcPts val="0"/>
              </a:spcAft>
              <a:buNone/>
            </a:pPr>
            <a:r>
              <a:rPr b="0" i="0" lang="en-US" sz="1400" u="none" cap="none" strike="noStrike">
                <a:solidFill>
                  <a:srgbClr val="FFFFFF"/>
                </a:solidFill>
                <a:latin typeface="Poppins Medium"/>
                <a:ea typeface="Poppins Medium"/>
                <a:cs typeface="Poppins Medium"/>
                <a:sym typeface="Poppins Medium"/>
              </a:rPr>
              <a:t>COLEGIO CUMBRES DE NOS</a:t>
            </a:r>
            <a:endParaRPr/>
          </a:p>
        </p:txBody>
      </p:sp>
      <p:sp>
        <p:nvSpPr>
          <p:cNvPr id="209" name="Google Shape;209;p9"/>
          <p:cNvSpPr txBox="1"/>
          <p:nvPr/>
        </p:nvSpPr>
        <p:spPr>
          <a:xfrm>
            <a:off x="1028700" y="1028700"/>
            <a:ext cx="2931598" cy="219075"/>
          </a:xfrm>
          <a:prstGeom prst="rect">
            <a:avLst/>
          </a:prstGeom>
          <a:noFill/>
          <a:ln>
            <a:noFill/>
          </a:ln>
        </p:spPr>
        <p:txBody>
          <a:bodyPr anchorCtr="0" anchor="t" bIns="0" lIns="0" spcFirstLastPara="1" rIns="0" wrap="square" tIns="0">
            <a:spAutoFit/>
          </a:bodyPr>
          <a:lstStyle/>
          <a:p>
            <a:pPr indent="0" lvl="0" marL="0" marR="0" rtl="0" algn="l">
              <a:lnSpc>
                <a:spcPct val="120027"/>
              </a:lnSpc>
              <a:spcBef>
                <a:spcPts val="0"/>
              </a:spcBef>
              <a:spcAft>
                <a:spcPts val="0"/>
              </a:spcAft>
              <a:buNone/>
            </a:pPr>
            <a:r>
              <a:rPr b="1" i="0" lang="en-US" sz="1443" u="none" cap="none" strike="noStrike">
                <a:solidFill>
                  <a:srgbClr val="59726D"/>
                </a:solidFill>
                <a:latin typeface="Poppins"/>
                <a:ea typeface="Poppins"/>
                <a:cs typeface="Poppins"/>
                <a:sym typeface="Poppins"/>
              </a:rPr>
              <a:t>JULIETTE SAGUEZ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